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04" r:id="rId2"/>
    <p:sldId id="256" r:id="rId3"/>
    <p:sldId id="258" r:id="rId4"/>
    <p:sldId id="317" r:id="rId5"/>
    <p:sldId id="316" r:id="rId6"/>
    <p:sldId id="319" r:id="rId7"/>
    <p:sldId id="320" r:id="rId8"/>
    <p:sldId id="310" r:id="rId9"/>
    <p:sldId id="326" r:id="rId10"/>
    <p:sldId id="313" r:id="rId11"/>
    <p:sldId id="314" r:id="rId12"/>
    <p:sldId id="315" r:id="rId13"/>
    <p:sldId id="321" r:id="rId14"/>
    <p:sldId id="322" r:id="rId15"/>
    <p:sldId id="260" r:id="rId16"/>
    <p:sldId id="323" r:id="rId17"/>
    <p:sldId id="280" r:id="rId18"/>
    <p:sldId id="281" r:id="rId19"/>
    <p:sldId id="286" r:id="rId20"/>
    <p:sldId id="284" r:id="rId21"/>
    <p:sldId id="285" r:id="rId22"/>
    <p:sldId id="287" r:id="rId23"/>
    <p:sldId id="289" r:id="rId24"/>
    <p:sldId id="291" r:id="rId25"/>
    <p:sldId id="292" r:id="rId26"/>
    <p:sldId id="294" r:id="rId27"/>
    <p:sldId id="324" r:id="rId28"/>
    <p:sldId id="295" r:id="rId29"/>
    <p:sldId id="296" r:id="rId30"/>
    <p:sldId id="297" r:id="rId31"/>
    <p:sldId id="288" r:id="rId32"/>
    <p:sldId id="302" r:id="rId33"/>
    <p:sldId id="300" r:id="rId34"/>
    <p:sldId id="301" r:id="rId35"/>
    <p:sldId id="303" r:id="rId36"/>
    <p:sldId id="325" r:id="rId37"/>
    <p:sldId id="299" r:id="rId38"/>
  </p:sldIdLst>
  <p:sldSz cx="12192000" cy="6858000"/>
  <p:notesSz cx="12131675" cy="7102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FE1016-40C3-44DC-85EE-3374FE66B49D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</dgm:pt>
    <dgm:pt modelId="{2D217C3A-D30B-4548-A60E-2E337EA63DFF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Procurement</a:t>
          </a:r>
        </a:p>
        <a:p>
          <a:pPr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DD67C2A-0E2B-4963-9367-40C8210D3D41}" type="parTrans" cxnId="{66FC4BD0-A9CB-4772-82CC-0CAA57A0590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9FD7D47-52DA-402A-9874-9480791FDE93}" type="sibTrans" cxnId="{66FC4BD0-A9CB-4772-82CC-0CAA57A0590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7098685-DC6A-424C-BC3E-45540FA21D9D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Storage</a:t>
          </a:r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A1609FC-213C-4B5D-9920-F454BF3484A2}" type="parTrans" cxnId="{8541051F-E23A-4A7B-AFB3-E698AEADB70C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20D74E5-84C0-42B4-B810-9815FD2C0167}" type="sibTrans" cxnId="{8541051F-E23A-4A7B-AFB3-E698AEADB70C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DCEF659-C8F5-4A0C-B501-317D9E60BE98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Handling</a:t>
          </a:r>
        </a:p>
        <a:p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BF4B5AA-079E-40A7-AF98-5E4E93E5795A}" type="parTrans" cxnId="{82F790EB-C188-4A45-B911-1EE59D05D55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B20CF94-A88F-42E9-B8A9-2E2254E54E9C}" type="sibTrans" cxnId="{82F790EB-C188-4A45-B911-1EE59D05D55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71C5E72-0B01-4486-A491-A2FED551B032}">
      <dgm:prSet phldrT="[Text]"/>
      <dgm:spPr/>
      <dgm:t>
        <a:bodyPr/>
        <a:lstStyle/>
        <a:p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9F138CF-DD1D-4CE7-B801-D0AE8E9B4F03}" type="parTrans" cxnId="{45F298CE-058B-4175-9C7D-869AC2005640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E77B3D7-7975-4C76-A41D-429CBC503156}" type="sibTrans" cxnId="{45F298CE-058B-4175-9C7D-869AC2005640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41B95A4-7819-4785-A102-DB9609CA6771}">
      <dgm:prSet custT="1"/>
      <dgm:spPr/>
      <dgm:t>
        <a:bodyPr/>
        <a:lstStyle/>
        <a:p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Inventory</a:t>
          </a:r>
          <a:endParaRPr lang="en-US" sz="20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880DEDF-1789-4329-8563-C8849640B7F1}" type="parTrans" cxnId="{2F8FC398-5C6A-46FC-A48B-E6C8ED7F77E1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A4173D4-F219-459A-9959-C030B77C1DE8}" type="sibTrans" cxnId="{2F8FC398-5C6A-46FC-A48B-E6C8ED7F77E1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5788A62-5EB8-4B63-95C0-2344F00982E4}">
      <dgm:prSet custT="1"/>
      <dgm:spPr/>
      <dgm:t>
        <a:bodyPr/>
        <a:lstStyle/>
        <a:p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Transferring of Chemicals</a:t>
          </a:r>
          <a:endParaRPr lang="en-US" sz="20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4458E24-E0B1-46AD-BC1A-ED3A3C56F0B4}" type="parTrans" cxnId="{860AF7EA-504A-4A25-ADE5-42F2C82A73E9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2C74BCB-9C2E-4D0B-89A7-B99DDC42FE12}" type="sibTrans" cxnId="{860AF7EA-504A-4A25-ADE5-42F2C82A73E9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CA7FCE6-62AE-4251-BFCB-A91A90897065}">
      <dgm:prSet/>
      <dgm:spPr/>
      <dgm:t>
        <a:bodyPr/>
        <a:lstStyle/>
        <a:p>
          <a:r>
            <a:rPr 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Waste Disposal</a:t>
          </a:r>
          <a:endParaRPr lang="en-US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5772650-E731-4025-AD69-A9D953AD4525}" type="parTrans" cxnId="{098D795B-8AB3-448C-B5B6-926F0D7E45AD}">
      <dgm:prSet/>
      <dgm:spPr/>
      <dgm:t>
        <a:bodyPr/>
        <a:lstStyle/>
        <a:p>
          <a:endParaRPr lang="en-US"/>
        </a:p>
      </dgm:t>
    </dgm:pt>
    <dgm:pt modelId="{6A57413E-0847-4493-9700-37FE305A4BEF}" type="sibTrans" cxnId="{098D795B-8AB3-448C-B5B6-926F0D7E45AD}">
      <dgm:prSet/>
      <dgm:spPr/>
      <dgm:t>
        <a:bodyPr/>
        <a:lstStyle/>
        <a:p>
          <a:endParaRPr lang="en-US"/>
        </a:p>
      </dgm:t>
    </dgm:pt>
    <dgm:pt modelId="{6EA02B83-4ED0-40C8-BB9F-46BEBB8ADCC5}" type="pres">
      <dgm:prSet presAssocID="{27FE1016-40C3-44DC-85EE-3374FE66B49D}" presName="linearFlow" presStyleCnt="0">
        <dgm:presLayoutVars>
          <dgm:resizeHandles val="exact"/>
        </dgm:presLayoutVars>
      </dgm:prSet>
      <dgm:spPr/>
    </dgm:pt>
    <dgm:pt modelId="{4C334EC7-4423-463B-919F-138492CDB3E3}" type="pres">
      <dgm:prSet presAssocID="{2D217C3A-D30B-4548-A60E-2E337EA63DFF}" presName="node" presStyleLbl="node1" presStyleIdx="0" presStyleCnt="7" custScaleX="113151" custScaleY="106423" custLinFactNeighborY="-110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70D2AA-909F-41B3-9CA5-C48F2DCA06B5}" type="pres">
      <dgm:prSet presAssocID="{09FD7D47-52DA-402A-9874-9480791FDE93}" presName="sibTrans" presStyleLbl="sibTrans2D1" presStyleIdx="0" presStyleCnt="6"/>
      <dgm:spPr/>
      <dgm:t>
        <a:bodyPr/>
        <a:lstStyle/>
        <a:p>
          <a:endParaRPr lang="en-US"/>
        </a:p>
      </dgm:t>
    </dgm:pt>
    <dgm:pt modelId="{7CFD4D19-0C87-41E4-AC2A-9D666E9E7E08}" type="pres">
      <dgm:prSet presAssocID="{09FD7D47-52DA-402A-9874-9480791FDE93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5AA60479-EFC0-453D-9171-71C4C80F1454}" type="pres">
      <dgm:prSet presAssocID="{97098685-DC6A-424C-BC3E-45540FA21D9D}" presName="node" presStyleLbl="node1" presStyleIdx="1" presStyleCnt="7" custScaleX="1120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4617B9-AEA0-405C-9F43-6356E23D79D1}" type="pres">
      <dgm:prSet presAssocID="{920D74E5-84C0-42B4-B810-9815FD2C0167}" presName="sibTrans" presStyleLbl="sibTrans2D1" presStyleIdx="1" presStyleCnt="6"/>
      <dgm:spPr/>
      <dgm:t>
        <a:bodyPr/>
        <a:lstStyle/>
        <a:p>
          <a:endParaRPr lang="en-US"/>
        </a:p>
      </dgm:t>
    </dgm:pt>
    <dgm:pt modelId="{88BC4BAA-6355-4C3C-8875-D47B8D502052}" type="pres">
      <dgm:prSet presAssocID="{920D74E5-84C0-42B4-B810-9815FD2C0167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A6D8029E-0E3C-44B4-B641-D61D249E0D2C}" type="pres">
      <dgm:prSet presAssocID="{7DCEF659-C8F5-4A0C-B501-317D9E60BE98}" presName="node" presStyleLbl="node1" presStyleIdx="2" presStyleCnt="7" custScaleX="1120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13385A-55D7-4FAE-ABAA-9A6264F68839}" type="pres">
      <dgm:prSet presAssocID="{EB20CF94-A88F-42E9-B8A9-2E2254E54E9C}" presName="sibTrans" presStyleLbl="sibTrans2D1" presStyleIdx="2" presStyleCnt="6"/>
      <dgm:spPr/>
      <dgm:t>
        <a:bodyPr/>
        <a:lstStyle/>
        <a:p>
          <a:endParaRPr lang="en-US"/>
        </a:p>
      </dgm:t>
    </dgm:pt>
    <dgm:pt modelId="{709D4C9C-21AA-42AC-9C8C-B97AE8C0268C}" type="pres">
      <dgm:prSet presAssocID="{EB20CF94-A88F-42E9-B8A9-2E2254E54E9C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577A593B-A5D2-42A1-B7A6-3B01C86E465E}" type="pres">
      <dgm:prSet presAssocID="{F71C5E72-0B01-4486-A491-A2FED551B032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AA3601-41CD-46B0-A2E0-852CD9032AF4}" type="pres">
      <dgm:prSet presAssocID="{DE77B3D7-7975-4C76-A41D-429CBC503156}" presName="sibTrans" presStyleLbl="sibTrans2D1" presStyleIdx="3" presStyleCnt="6"/>
      <dgm:spPr/>
      <dgm:t>
        <a:bodyPr/>
        <a:lstStyle/>
        <a:p>
          <a:endParaRPr lang="en-US"/>
        </a:p>
      </dgm:t>
    </dgm:pt>
    <dgm:pt modelId="{A7E46C77-0C1A-4280-A447-1B7416030015}" type="pres">
      <dgm:prSet presAssocID="{DE77B3D7-7975-4C76-A41D-429CBC503156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CFF65EE1-0FA6-44F0-A937-687D201125B3}" type="pres">
      <dgm:prSet presAssocID="{841B95A4-7819-4785-A102-DB9609CA6771}" presName="node" presStyleLbl="node1" presStyleIdx="4" presStyleCnt="7" custScaleX="112187" custLinFactY="-98133" custLinFactNeighborX="48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37E341-910E-4310-9A6D-5B6225150E48}" type="pres">
      <dgm:prSet presAssocID="{1A4173D4-F219-459A-9959-C030B77C1DE8}" presName="sibTrans" presStyleLbl="sibTrans2D1" presStyleIdx="4" presStyleCnt="6"/>
      <dgm:spPr/>
      <dgm:t>
        <a:bodyPr/>
        <a:lstStyle/>
        <a:p>
          <a:endParaRPr lang="en-US"/>
        </a:p>
      </dgm:t>
    </dgm:pt>
    <dgm:pt modelId="{75368F42-0E10-4AD9-8FCB-274795945A78}" type="pres">
      <dgm:prSet presAssocID="{1A4173D4-F219-459A-9959-C030B77C1DE8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267C48CA-4883-4D82-B8CF-3810238B0ADC}" type="pres">
      <dgm:prSet presAssocID="{25788A62-5EB8-4B63-95C0-2344F00982E4}" presName="node" presStyleLbl="node1" presStyleIdx="5" presStyleCnt="7" custScaleX="112187" custLinFactY="-98133" custLinFactNeighborX="48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C72047-0321-42D0-814D-401984D6615E}" type="pres">
      <dgm:prSet presAssocID="{F2C74BCB-9C2E-4D0B-89A7-B99DDC42FE12}" presName="sibTrans" presStyleLbl="sibTrans2D1" presStyleIdx="5" presStyleCnt="6"/>
      <dgm:spPr/>
      <dgm:t>
        <a:bodyPr/>
        <a:lstStyle/>
        <a:p>
          <a:endParaRPr lang="en-US"/>
        </a:p>
      </dgm:t>
    </dgm:pt>
    <dgm:pt modelId="{C64FD8B2-0470-4536-9B90-DE2171247580}" type="pres">
      <dgm:prSet presAssocID="{F2C74BCB-9C2E-4D0B-89A7-B99DDC42FE12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3F7734E9-2AD6-4C32-BF0E-4A7032202739}" type="pres">
      <dgm:prSet presAssocID="{BCA7FCE6-62AE-4251-BFCB-A91A90897065}" presName="node" presStyleLbl="node1" presStyleIdx="6" presStyleCnt="7" custScaleX="112187" custLinFactY="-98133" custLinFactNeighborX="48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680463-6CFC-4608-AF1C-0E07326D5366}" type="presOf" srcId="{09FD7D47-52DA-402A-9874-9480791FDE93}" destId="{DA70D2AA-909F-41B3-9CA5-C48F2DCA06B5}" srcOrd="0" destOrd="0" presId="urn:microsoft.com/office/officeart/2005/8/layout/process2"/>
    <dgm:cxn modelId="{2A96D759-72C2-4A0A-B33B-9AFA05ECD3B2}" type="presOf" srcId="{7DCEF659-C8F5-4A0C-B501-317D9E60BE98}" destId="{A6D8029E-0E3C-44B4-B641-D61D249E0D2C}" srcOrd="0" destOrd="0" presId="urn:microsoft.com/office/officeart/2005/8/layout/process2"/>
    <dgm:cxn modelId="{82F790EB-C188-4A45-B911-1EE59D05D55F}" srcId="{27FE1016-40C3-44DC-85EE-3374FE66B49D}" destId="{7DCEF659-C8F5-4A0C-B501-317D9E60BE98}" srcOrd="2" destOrd="0" parTransId="{8BF4B5AA-079E-40A7-AF98-5E4E93E5795A}" sibTransId="{EB20CF94-A88F-42E9-B8A9-2E2254E54E9C}"/>
    <dgm:cxn modelId="{66FC4BD0-A9CB-4772-82CC-0CAA57A0590F}" srcId="{27FE1016-40C3-44DC-85EE-3374FE66B49D}" destId="{2D217C3A-D30B-4548-A60E-2E337EA63DFF}" srcOrd="0" destOrd="0" parTransId="{BDD67C2A-0E2B-4963-9367-40C8210D3D41}" sibTransId="{09FD7D47-52DA-402A-9874-9480791FDE93}"/>
    <dgm:cxn modelId="{87EA51DD-A116-4007-91B8-5D636454BA7E}" type="presOf" srcId="{F71C5E72-0B01-4486-A491-A2FED551B032}" destId="{577A593B-A5D2-42A1-B7A6-3B01C86E465E}" srcOrd="0" destOrd="0" presId="urn:microsoft.com/office/officeart/2005/8/layout/process2"/>
    <dgm:cxn modelId="{2834FEC4-B1A1-4475-A67D-3863596C0357}" type="presOf" srcId="{841B95A4-7819-4785-A102-DB9609CA6771}" destId="{CFF65EE1-0FA6-44F0-A937-687D201125B3}" srcOrd="0" destOrd="0" presId="urn:microsoft.com/office/officeart/2005/8/layout/process2"/>
    <dgm:cxn modelId="{D452D41F-5FD9-4C2D-80CB-44D85AE2C120}" type="presOf" srcId="{1A4173D4-F219-459A-9959-C030B77C1DE8}" destId="{75368F42-0E10-4AD9-8FCB-274795945A78}" srcOrd="1" destOrd="0" presId="urn:microsoft.com/office/officeart/2005/8/layout/process2"/>
    <dgm:cxn modelId="{BD4CDBE8-9CE3-45AE-AB5E-112D5446E93D}" type="presOf" srcId="{1A4173D4-F219-459A-9959-C030B77C1DE8}" destId="{9337E341-910E-4310-9A6D-5B6225150E48}" srcOrd="0" destOrd="0" presId="urn:microsoft.com/office/officeart/2005/8/layout/process2"/>
    <dgm:cxn modelId="{E38B5037-AF30-4CD2-A2AF-3083BEA77512}" type="presOf" srcId="{25788A62-5EB8-4B63-95C0-2344F00982E4}" destId="{267C48CA-4883-4D82-B8CF-3810238B0ADC}" srcOrd="0" destOrd="0" presId="urn:microsoft.com/office/officeart/2005/8/layout/process2"/>
    <dgm:cxn modelId="{45F298CE-058B-4175-9C7D-869AC2005640}" srcId="{27FE1016-40C3-44DC-85EE-3374FE66B49D}" destId="{F71C5E72-0B01-4486-A491-A2FED551B032}" srcOrd="3" destOrd="0" parTransId="{09F138CF-DD1D-4CE7-B801-D0AE8E9B4F03}" sibTransId="{DE77B3D7-7975-4C76-A41D-429CBC503156}"/>
    <dgm:cxn modelId="{91B71FB9-63DD-4025-8D0B-427BA1DE02CD}" type="presOf" srcId="{F2C74BCB-9C2E-4D0B-89A7-B99DDC42FE12}" destId="{C64FD8B2-0470-4536-9B90-DE2171247580}" srcOrd="1" destOrd="0" presId="urn:microsoft.com/office/officeart/2005/8/layout/process2"/>
    <dgm:cxn modelId="{917CDDD9-323A-4070-8886-6E46C1C3B8D0}" type="presOf" srcId="{09FD7D47-52DA-402A-9874-9480791FDE93}" destId="{7CFD4D19-0C87-41E4-AC2A-9D666E9E7E08}" srcOrd="1" destOrd="0" presId="urn:microsoft.com/office/officeart/2005/8/layout/process2"/>
    <dgm:cxn modelId="{9598EA36-68AF-4BAB-93C3-57B71AFDC814}" type="presOf" srcId="{97098685-DC6A-424C-BC3E-45540FA21D9D}" destId="{5AA60479-EFC0-453D-9171-71C4C80F1454}" srcOrd="0" destOrd="0" presId="urn:microsoft.com/office/officeart/2005/8/layout/process2"/>
    <dgm:cxn modelId="{2F8FC398-5C6A-46FC-A48B-E6C8ED7F77E1}" srcId="{27FE1016-40C3-44DC-85EE-3374FE66B49D}" destId="{841B95A4-7819-4785-A102-DB9609CA6771}" srcOrd="4" destOrd="0" parTransId="{6880DEDF-1789-4329-8563-C8849640B7F1}" sibTransId="{1A4173D4-F219-459A-9959-C030B77C1DE8}"/>
    <dgm:cxn modelId="{5AC461DE-7D78-4C0F-B0B1-F94B0B5028F4}" type="presOf" srcId="{27FE1016-40C3-44DC-85EE-3374FE66B49D}" destId="{6EA02B83-4ED0-40C8-BB9F-46BEBB8ADCC5}" srcOrd="0" destOrd="0" presId="urn:microsoft.com/office/officeart/2005/8/layout/process2"/>
    <dgm:cxn modelId="{98736C16-B070-48E6-82B2-6D9AF8C31D3E}" type="presOf" srcId="{920D74E5-84C0-42B4-B810-9815FD2C0167}" destId="{6E4617B9-AEA0-405C-9F43-6356E23D79D1}" srcOrd="0" destOrd="0" presId="urn:microsoft.com/office/officeart/2005/8/layout/process2"/>
    <dgm:cxn modelId="{AAF90E87-A2C4-408C-B665-20AEC69B18FC}" type="presOf" srcId="{F2C74BCB-9C2E-4D0B-89A7-B99DDC42FE12}" destId="{44C72047-0321-42D0-814D-401984D6615E}" srcOrd="0" destOrd="0" presId="urn:microsoft.com/office/officeart/2005/8/layout/process2"/>
    <dgm:cxn modelId="{860AF7EA-504A-4A25-ADE5-42F2C82A73E9}" srcId="{27FE1016-40C3-44DC-85EE-3374FE66B49D}" destId="{25788A62-5EB8-4B63-95C0-2344F00982E4}" srcOrd="5" destOrd="0" parTransId="{E4458E24-E0B1-46AD-BC1A-ED3A3C56F0B4}" sibTransId="{F2C74BCB-9C2E-4D0B-89A7-B99DDC42FE12}"/>
    <dgm:cxn modelId="{E33E956A-DD1C-4FBC-9CE8-21D30955BBCE}" type="presOf" srcId="{2D217C3A-D30B-4548-A60E-2E337EA63DFF}" destId="{4C334EC7-4423-463B-919F-138492CDB3E3}" srcOrd="0" destOrd="0" presId="urn:microsoft.com/office/officeart/2005/8/layout/process2"/>
    <dgm:cxn modelId="{B4849A41-0150-4C6E-8108-2A2EDB9FD1E1}" type="presOf" srcId="{EB20CF94-A88F-42E9-B8A9-2E2254E54E9C}" destId="{E413385A-55D7-4FAE-ABAA-9A6264F68839}" srcOrd="0" destOrd="0" presId="urn:microsoft.com/office/officeart/2005/8/layout/process2"/>
    <dgm:cxn modelId="{AC92BB3F-DACE-433E-A290-0BA58960F9E2}" type="presOf" srcId="{DE77B3D7-7975-4C76-A41D-429CBC503156}" destId="{B3AA3601-41CD-46B0-A2E0-852CD9032AF4}" srcOrd="0" destOrd="0" presId="urn:microsoft.com/office/officeart/2005/8/layout/process2"/>
    <dgm:cxn modelId="{8541051F-E23A-4A7B-AFB3-E698AEADB70C}" srcId="{27FE1016-40C3-44DC-85EE-3374FE66B49D}" destId="{97098685-DC6A-424C-BC3E-45540FA21D9D}" srcOrd="1" destOrd="0" parTransId="{CA1609FC-213C-4B5D-9920-F454BF3484A2}" sibTransId="{920D74E5-84C0-42B4-B810-9815FD2C0167}"/>
    <dgm:cxn modelId="{098D795B-8AB3-448C-B5B6-926F0D7E45AD}" srcId="{27FE1016-40C3-44DC-85EE-3374FE66B49D}" destId="{BCA7FCE6-62AE-4251-BFCB-A91A90897065}" srcOrd="6" destOrd="0" parTransId="{95772650-E731-4025-AD69-A9D953AD4525}" sibTransId="{6A57413E-0847-4493-9700-37FE305A4BEF}"/>
    <dgm:cxn modelId="{E59B0EC5-4286-444E-93A2-C73D2FDDCFDC}" type="presOf" srcId="{DE77B3D7-7975-4C76-A41D-429CBC503156}" destId="{A7E46C77-0C1A-4280-A447-1B7416030015}" srcOrd="1" destOrd="0" presId="urn:microsoft.com/office/officeart/2005/8/layout/process2"/>
    <dgm:cxn modelId="{E73C8289-7967-43AE-BFE4-A7034368B934}" type="presOf" srcId="{920D74E5-84C0-42B4-B810-9815FD2C0167}" destId="{88BC4BAA-6355-4C3C-8875-D47B8D502052}" srcOrd="1" destOrd="0" presId="urn:microsoft.com/office/officeart/2005/8/layout/process2"/>
    <dgm:cxn modelId="{34B42A1C-58D1-4DE2-B23A-6C86FCFE65CE}" type="presOf" srcId="{BCA7FCE6-62AE-4251-BFCB-A91A90897065}" destId="{3F7734E9-2AD6-4C32-BF0E-4A7032202739}" srcOrd="0" destOrd="0" presId="urn:microsoft.com/office/officeart/2005/8/layout/process2"/>
    <dgm:cxn modelId="{EA1558BA-A411-4EF5-8644-2DCE1FE8B40A}" type="presOf" srcId="{EB20CF94-A88F-42E9-B8A9-2E2254E54E9C}" destId="{709D4C9C-21AA-42AC-9C8C-B97AE8C0268C}" srcOrd="1" destOrd="0" presId="urn:microsoft.com/office/officeart/2005/8/layout/process2"/>
    <dgm:cxn modelId="{C127BE31-2BDC-4B9A-8477-34F5CDE37443}" type="presParOf" srcId="{6EA02B83-4ED0-40C8-BB9F-46BEBB8ADCC5}" destId="{4C334EC7-4423-463B-919F-138492CDB3E3}" srcOrd="0" destOrd="0" presId="urn:microsoft.com/office/officeart/2005/8/layout/process2"/>
    <dgm:cxn modelId="{B61E7F28-0D31-4024-B720-0AB0C0D876C5}" type="presParOf" srcId="{6EA02B83-4ED0-40C8-BB9F-46BEBB8ADCC5}" destId="{DA70D2AA-909F-41B3-9CA5-C48F2DCA06B5}" srcOrd="1" destOrd="0" presId="urn:microsoft.com/office/officeart/2005/8/layout/process2"/>
    <dgm:cxn modelId="{B3E09865-C0EF-4F8D-8993-D05D9571BAFD}" type="presParOf" srcId="{DA70D2AA-909F-41B3-9CA5-C48F2DCA06B5}" destId="{7CFD4D19-0C87-41E4-AC2A-9D666E9E7E08}" srcOrd="0" destOrd="0" presId="urn:microsoft.com/office/officeart/2005/8/layout/process2"/>
    <dgm:cxn modelId="{928071D5-A2E5-4EC1-B8EE-4FAEF14C5B71}" type="presParOf" srcId="{6EA02B83-4ED0-40C8-BB9F-46BEBB8ADCC5}" destId="{5AA60479-EFC0-453D-9171-71C4C80F1454}" srcOrd="2" destOrd="0" presId="urn:microsoft.com/office/officeart/2005/8/layout/process2"/>
    <dgm:cxn modelId="{A8BF6D4B-6D19-4655-8B3F-45D87E8FC3D0}" type="presParOf" srcId="{6EA02B83-4ED0-40C8-BB9F-46BEBB8ADCC5}" destId="{6E4617B9-AEA0-405C-9F43-6356E23D79D1}" srcOrd="3" destOrd="0" presId="urn:microsoft.com/office/officeart/2005/8/layout/process2"/>
    <dgm:cxn modelId="{93860A77-CE09-4792-9DE4-760E0FED68A1}" type="presParOf" srcId="{6E4617B9-AEA0-405C-9F43-6356E23D79D1}" destId="{88BC4BAA-6355-4C3C-8875-D47B8D502052}" srcOrd="0" destOrd="0" presId="urn:microsoft.com/office/officeart/2005/8/layout/process2"/>
    <dgm:cxn modelId="{228726F0-C8E0-40C6-8FE4-22B7408C7C7A}" type="presParOf" srcId="{6EA02B83-4ED0-40C8-BB9F-46BEBB8ADCC5}" destId="{A6D8029E-0E3C-44B4-B641-D61D249E0D2C}" srcOrd="4" destOrd="0" presId="urn:microsoft.com/office/officeart/2005/8/layout/process2"/>
    <dgm:cxn modelId="{BFFB3548-8B03-434B-888E-93E02DBC3447}" type="presParOf" srcId="{6EA02B83-4ED0-40C8-BB9F-46BEBB8ADCC5}" destId="{E413385A-55D7-4FAE-ABAA-9A6264F68839}" srcOrd="5" destOrd="0" presId="urn:microsoft.com/office/officeart/2005/8/layout/process2"/>
    <dgm:cxn modelId="{14A57ED5-BD9E-4B71-941B-2849166536A5}" type="presParOf" srcId="{E413385A-55D7-4FAE-ABAA-9A6264F68839}" destId="{709D4C9C-21AA-42AC-9C8C-B97AE8C0268C}" srcOrd="0" destOrd="0" presId="urn:microsoft.com/office/officeart/2005/8/layout/process2"/>
    <dgm:cxn modelId="{079DDDE7-56C0-4230-9FF1-5AFA4922AF52}" type="presParOf" srcId="{6EA02B83-4ED0-40C8-BB9F-46BEBB8ADCC5}" destId="{577A593B-A5D2-42A1-B7A6-3B01C86E465E}" srcOrd="6" destOrd="0" presId="urn:microsoft.com/office/officeart/2005/8/layout/process2"/>
    <dgm:cxn modelId="{9144EF59-F375-45CB-BC73-710A96426324}" type="presParOf" srcId="{6EA02B83-4ED0-40C8-BB9F-46BEBB8ADCC5}" destId="{B3AA3601-41CD-46B0-A2E0-852CD9032AF4}" srcOrd="7" destOrd="0" presId="urn:microsoft.com/office/officeart/2005/8/layout/process2"/>
    <dgm:cxn modelId="{4A7EB02D-CE80-41FB-A7E6-13F1FAFD24A8}" type="presParOf" srcId="{B3AA3601-41CD-46B0-A2E0-852CD9032AF4}" destId="{A7E46C77-0C1A-4280-A447-1B7416030015}" srcOrd="0" destOrd="0" presId="urn:microsoft.com/office/officeart/2005/8/layout/process2"/>
    <dgm:cxn modelId="{764251B4-B5DA-4DC6-88D1-4D7F4D46D101}" type="presParOf" srcId="{6EA02B83-4ED0-40C8-BB9F-46BEBB8ADCC5}" destId="{CFF65EE1-0FA6-44F0-A937-687D201125B3}" srcOrd="8" destOrd="0" presId="urn:microsoft.com/office/officeart/2005/8/layout/process2"/>
    <dgm:cxn modelId="{FF3CA68D-99F3-4BBC-A536-6715535CDCB9}" type="presParOf" srcId="{6EA02B83-4ED0-40C8-BB9F-46BEBB8ADCC5}" destId="{9337E341-910E-4310-9A6D-5B6225150E48}" srcOrd="9" destOrd="0" presId="urn:microsoft.com/office/officeart/2005/8/layout/process2"/>
    <dgm:cxn modelId="{F09C00E5-1752-40A9-A314-583C0CA383E3}" type="presParOf" srcId="{9337E341-910E-4310-9A6D-5B6225150E48}" destId="{75368F42-0E10-4AD9-8FCB-274795945A78}" srcOrd="0" destOrd="0" presId="urn:microsoft.com/office/officeart/2005/8/layout/process2"/>
    <dgm:cxn modelId="{0382B435-C338-4DD7-9719-C4E9E0B00329}" type="presParOf" srcId="{6EA02B83-4ED0-40C8-BB9F-46BEBB8ADCC5}" destId="{267C48CA-4883-4D82-B8CF-3810238B0ADC}" srcOrd="10" destOrd="0" presId="urn:microsoft.com/office/officeart/2005/8/layout/process2"/>
    <dgm:cxn modelId="{67616149-2399-4485-8AC0-DD0EA165535F}" type="presParOf" srcId="{6EA02B83-4ED0-40C8-BB9F-46BEBB8ADCC5}" destId="{44C72047-0321-42D0-814D-401984D6615E}" srcOrd="11" destOrd="0" presId="urn:microsoft.com/office/officeart/2005/8/layout/process2"/>
    <dgm:cxn modelId="{166A45DC-AFC5-478B-A519-C28F05BAB43E}" type="presParOf" srcId="{44C72047-0321-42D0-814D-401984D6615E}" destId="{C64FD8B2-0470-4536-9B90-DE2171247580}" srcOrd="0" destOrd="0" presId="urn:microsoft.com/office/officeart/2005/8/layout/process2"/>
    <dgm:cxn modelId="{F89F849B-A4E8-4D31-A9DF-359B2AEAC8F3}" type="presParOf" srcId="{6EA02B83-4ED0-40C8-BB9F-46BEBB8ADCC5}" destId="{3F7734E9-2AD6-4C32-BF0E-4A7032202739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B67949F-DA10-4476-B4A6-3E2D1675C4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22C745-59A6-4510-82EB-FF3C1812F6C3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Publicize Chemical Management Program/Plan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953E1C1-581A-449B-8C37-7BDBCA195DDD}" type="parTrans" cxnId="{4C36BBF0-98E5-4AAA-8F7A-4B3B8FFC1F5E}">
      <dgm:prSet/>
      <dgm:spPr/>
      <dgm:t>
        <a:bodyPr/>
        <a:lstStyle/>
        <a:p>
          <a:endParaRPr lang="en-US"/>
        </a:p>
      </dgm:t>
    </dgm:pt>
    <dgm:pt modelId="{44CE8FA2-EDC2-442D-8D91-8A974E943044}" type="sibTrans" cxnId="{4C36BBF0-98E5-4AAA-8F7A-4B3B8FFC1F5E}">
      <dgm:prSet/>
      <dgm:spPr/>
      <dgm:t>
        <a:bodyPr/>
        <a:lstStyle/>
        <a:p>
          <a:endParaRPr lang="en-US"/>
        </a:p>
      </dgm:t>
    </dgm:pt>
    <dgm:pt modelId="{2C78490E-BC1A-4582-9CFB-A102068B419F}">
      <dgm:prSet phldrT="[Text]" custT="1"/>
      <dgm:spPr/>
      <dgm:t>
        <a:bodyPr/>
        <a:lstStyle/>
        <a:p>
          <a:r>
            <a: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Identify Target Audiences and hold awareness seminar</a:t>
          </a:r>
          <a:endParaRPr lang="en-US" sz="24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F99BD53-1D0A-456E-97DD-39EDC63D5BA1}" type="parTrans" cxnId="{BEB38254-5A56-43C9-9B89-CC20844259AE}">
      <dgm:prSet/>
      <dgm:spPr/>
      <dgm:t>
        <a:bodyPr/>
        <a:lstStyle/>
        <a:p>
          <a:endParaRPr lang="en-US"/>
        </a:p>
      </dgm:t>
    </dgm:pt>
    <dgm:pt modelId="{9D3A13CE-24CF-4C3B-94E2-FDE1BC58AA26}" type="sibTrans" cxnId="{BEB38254-5A56-43C9-9B89-CC20844259AE}">
      <dgm:prSet/>
      <dgm:spPr/>
      <dgm:t>
        <a:bodyPr/>
        <a:lstStyle/>
        <a:p>
          <a:endParaRPr lang="en-US"/>
        </a:p>
      </dgm:t>
    </dgm:pt>
    <dgm:pt modelId="{D730AB38-FCA9-410F-9ADC-FD7BCCC5996D}" type="pres">
      <dgm:prSet presAssocID="{0B67949F-DA10-4476-B4A6-3E2D1675C46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87D613-AD38-4954-B93F-5CC6CCC3782D}" type="pres">
      <dgm:prSet presAssocID="{5222C745-59A6-4510-82EB-FF3C1812F6C3}" presName="parentText" presStyleLbl="node1" presStyleIdx="0" presStyleCnt="1" custScaleY="38926" custLinFactNeighborX="-179" custLinFactNeighborY="-2964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5E987D-EE5A-4E8E-83EA-F69C456689D6}" type="pres">
      <dgm:prSet presAssocID="{5222C745-59A6-4510-82EB-FF3C1812F6C3}" presName="childText" presStyleLbl="revTx" presStyleIdx="0" presStyleCnt="1" custLinFactNeighborX="-179" custLinFactNeighborY="-131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36BBF0-98E5-4AAA-8F7A-4B3B8FFC1F5E}" srcId="{0B67949F-DA10-4476-B4A6-3E2D1675C467}" destId="{5222C745-59A6-4510-82EB-FF3C1812F6C3}" srcOrd="0" destOrd="0" parTransId="{8953E1C1-581A-449B-8C37-7BDBCA195DDD}" sibTransId="{44CE8FA2-EDC2-442D-8D91-8A974E943044}"/>
    <dgm:cxn modelId="{6EB2CCE9-68D8-44F7-8A30-7F3CCFF273AF}" type="presOf" srcId="{0B67949F-DA10-4476-B4A6-3E2D1675C467}" destId="{D730AB38-FCA9-410F-9ADC-FD7BCCC5996D}" srcOrd="0" destOrd="0" presId="urn:microsoft.com/office/officeart/2005/8/layout/vList2"/>
    <dgm:cxn modelId="{6028EDB5-F793-4B4A-9814-22A18E6A96D2}" type="presOf" srcId="{5222C745-59A6-4510-82EB-FF3C1812F6C3}" destId="{2087D613-AD38-4954-B93F-5CC6CCC3782D}" srcOrd="0" destOrd="0" presId="urn:microsoft.com/office/officeart/2005/8/layout/vList2"/>
    <dgm:cxn modelId="{D1707BC6-33D8-4DFB-910B-8018CF16C7B0}" type="presOf" srcId="{2C78490E-BC1A-4582-9CFB-A102068B419F}" destId="{ED5E987D-EE5A-4E8E-83EA-F69C456689D6}" srcOrd="0" destOrd="0" presId="urn:microsoft.com/office/officeart/2005/8/layout/vList2"/>
    <dgm:cxn modelId="{BEB38254-5A56-43C9-9B89-CC20844259AE}" srcId="{5222C745-59A6-4510-82EB-FF3C1812F6C3}" destId="{2C78490E-BC1A-4582-9CFB-A102068B419F}" srcOrd="0" destOrd="0" parTransId="{1F99BD53-1D0A-456E-97DD-39EDC63D5BA1}" sibTransId="{9D3A13CE-24CF-4C3B-94E2-FDE1BC58AA26}"/>
    <dgm:cxn modelId="{04016DC7-D778-45A1-BB27-5316C05AAEB7}" type="presParOf" srcId="{D730AB38-FCA9-410F-9ADC-FD7BCCC5996D}" destId="{2087D613-AD38-4954-B93F-5CC6CCC3782D}" srcOrd="0" destOrd="0" presId="urn:microsoft.com/office/officeart/2005/8/layout/vList2"/>
    <dgm:cxn modelId="{EF658331-FEDA-4DF5-B905-1FDC87483B62}" type="presParOf" srcId="{D730AB38-FCA9-410F-9ADC-FD7BCCC5996D}" destId="{ED5E987D-EE5A-4E8E-83EA-F69C456689D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B67949F-DA10-4476-B4A6-3E2D1675C4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22C745-59A6-4510-82EB-FF3C1812F6C3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Publicize Chemical Management Program/Plan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953E1C1-581A-449B-8C37-7BDBCA195DDD}" type="parTrans" cxnId="{4C36BBF0-98E5-4AAA-8F7A-4B3B8FFC1F5E}">
      <dgm:prSet/>
      <dgm:spPr/>
      <dgm:t>
        <a:bodyPr/>
        <a:lstStyle/>
        <a:p>
          <a:endParaRPr lang="en-US"/>
        </a:p>
      </dgm:t>
    </dgm:pt>
    <dgm:pt modelId="{44CE8FA2-EDC2-442D-8D91-8A974E943044}" type="sibTrans" cxnId="{4C36BBF0-98E5-4AAA-8F7A-4B3B8FFC1F5E}">
      <dgm:prSet/>
      <dgm:spPr/>
      <dgm:t>
        <a:bodyPr/>
        <a:lstStyle/>
        <a:p>
          <a:endParaRPr lang="en-US"/>
        </a:p>
      </dgm:t>
    </dgm:pt>
    <dgm:pt modelId="{2C78490E-BC1A-4582-9CFB-A102068B419F}">
      <dgm:prSet phldrT="[Text]" custT="1"/>
      <dgm:spPr/>
      <dgm:t>
        <a:bodyPr/>
        <a:lstStyle/>
        <a:p>
          <a:r>
            <a: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Use existing communication channel to publicize program</a:t>
          </a:r>
          <a:endParaRPr lang="en-US" sz="24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F99BD53-1D0A-456E-97DD-39EDC63D5BA1}" type="parTrans" cxnId="{BEB38254-5A56-43C9-9B89-CC20844259AE}">
      <dgm:prSet/>
      <dgm:spPr/>
      <dgm:t>
        <a:bodyPr/>
        <a:lstStyle/>
        <a:p>
          <a:endParaRPr lang="en-US"/>
        </a:p>
      </dgm:t>
    </dgm:pt>
    <dgm:pt modelId="{9D3A13CE-24CF-4C3B-94E2-FDE1BC58AA26}" type="sibTrans" cxnId="{BEB38254-5A56-43C9-9B89-CC20844259AE}">
      <dgm:prSet/>
      <dgm:spPr/>
      <dgm:t>
        <a:bodyPr/>
        <a:lstStyle/>
        <a:p>
          <a:endParaRPr lang="en-US"/>
        </a:p>
      </dgm:t>
    </dgm:pt>
    <dgm:pt modelId="{D730AB38-FCA9-410F-9ADC-FD7BCCC5996D}" type="pres">
      <dgm:prSet presAssocID="{0B67949F-DA10-4476-B4A6-3E2D1675C46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87D613-AD38-4954-B93F-5CC6CCC3782D}" type="pres">
      <dgm:prSet presAssocID="{5222C745-59A6-4510-82EB-FF3C1812F6C3}" presName="parentText" presStyleLbl="node1" presStyleIdx="0" presStyleCnt="1" custScaleY="38926" custLinFactNeighborX="-179" custLinFactNeighborY="-2964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5E987D-EE5A-4E8E-83EA-F69C456689D6}" type="pres">
      <dgm:prSet presAssocID="{5222C745-59A6-4510-82EB-FF3C1812F6C3}" presName="childText" presStyleLbl="revTx" presStyleIdx="0" presStyleCnt="1" custLinFactNeighborX="-179" custLinFactNeighborY="-131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36BBF0-98E5-4AAA-8F7A-4B3B8FFC1F5E}" srcId="{0B67949F-DA10-4476-B4A6-3E2D1675C467}" destId="{5222C745-59A6-4510-82EB-FF3C1812F6C3}" srcOrd="0" destOrd="0" parTransId="{8953E1C1-581A-449B-8C37-7BDBCA195DDD}" sibTransId="{44CE8FA2-EDC2-442D-8D91-8A974E943044}"/>
    <dgm:cxn modelId="{D1707BC6-33D8-4DFB-910B-8018CF16C7B0}" type="presOf" srcId="{2C78490E-BC1A-4582-9CFB-A102068B419F}" destId="{ED5E987D-EE5A-4E8E-83EA-F69C456689D6}" srcOrd="0" destOrd="0" presId="urn:microsoft.com/office/officeart/2005/8/layout/vList2"/>
    <dgm:cxn modelId="{6028EDB5-F793-4B4A-9814-22A18E6A96D2}" type="presOf" srcId="{5222C745-59A6-4510-82EB-FF3C1812F6C3}" destId="{2087D613-AD38-4954-B93F-5CC6CCC3782D}" srcOrd="0" destOrd="0" presId="urn:microsoft.com/office/officeart/2005/8/layout/vList2"/>
    <dgm:cxn modelId="{6EB2CCE9-68D8-44F7-8A30-7F3CCFF273AF}" type="presOf" srcId="{0B67949F-DA10-4476-B4A6-3E2D1675C467}" destId="{D730AB38-FCA9-410F-9ADC-FD7BCCC5996D}" srcOrd="0" destOrd="0" presId="urn:microsoft.com/office/officeart/2005/8/layout/vList2"/>
    <dgm:cxn modelId="{BEB38254-5A56-43C9-9B89-CC20844259AE}" srcId="{5222C745-59A6-4510-82EB-FF3C1812F6C3}" destId="{2C78490E-BC1A-4582-9CFB-A102068B419F}" srcOrd="0" destOrd="0" parTransId="{1F99BD53-1D0A-456E-97DD-39EDC63D5BA1}" sibTransId="{9D3A13CE-24CF-4C3B-94E2-FDE1BC58AA26}"/>
    <dgm:cxn modelId="{04016DC7-D778-45A1-BB27-5316C05AAEB7}" type="presParOf" srcId="{D730AB38-FCA9-410F-9ADC-FD7BCCC5996D}" destId="{2087D613-AD38-4954-B93F-5CC6CCC3782D}" srcOrd="0" destOrd="0" presId="urn:microsoft.com/office/officeart/2005/8/layout/vList2"/>
    <dgm:cxn modelId="{EF658331-FEDA-4DF5-B905-1FDC87483B62}" type="presParOf" srcId="{D730AB38-FCA9-410F-9ADC-FD7BCCC5996D}" destId="{ED5E987D-EE5A-4E8E-83EA-F69C456689D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B67949F-DA10-4476-B4A6-3E2D1675C4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22C745-59A6-4510-82EB-FF3C1812F6C3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Publicize Chemical Management Program/Plan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953E1C1-581A-449B-8C37-7BDBCA195DDD}" type="parTrans" cxnId="{4C36BBF0-98E5-4AAA-8F7A-4B3B8FFC1F5E}">
      <dgm:prSet/>
      <dgm:spPr/>
      <dgm:t>
        <a:bodyPr/>
        <a:lstStyle/>
        <a:p>
          <a:endParaRPr lang="en-US"/>
        </a:p>
      </dgm:t>
    </dgm:pt>
    <dgm:pt modelId="{44CE8FA2-EDC2-442D-8D91-8A974E943044}" type="sibTrans" cxnId="{4C36BBF0-98E5-4AAA-8F7A-4B3B8FFC1F5E}">
      <dgm:prSet/>
      <dgm:spPr/>
      <dgm:t>
        <a:bodyPr/>
        <a:lstStyle/>
        <a:p>
          <a:endParaRPr lang="en-US"/>
        </a:p>
      </dgm:t>
    </dgm:pt>
    <dgm:pt modelId="{2C78490E-BC1A-4582-9CFB-A102068B419F}">
      <dgm:prSet phldrT="[Text]" custT="1"/>
      <dgm:spPr/>
      <dgm:t>
        <a:bodyPr/>
        <a:lstStyle/>
        <a:p>
          <a:r>
            <a:rPr lang="en-PH" sz="2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CONSIDER THE MOST EFFECTIVE TIME OF YEAR TO PERFORM COMMUNICATION AND </a:t>
          </a:r>
          <a:r>
            <a:rPr lang="en-US" sz="2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PUBLICITY EFFORTS</a:t>
          </a:r>
          <a:endParaRPr lang="en-US" sz="22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F99BD53-1D0A-456E-97DD-39EDC63D5BA1}" type="parTrans" cxnId="{BEB38254-5A56-43C9-9B89-CC20844259AE}">
      <dgm:prSet/>
      <dgm:spPr/>
      <dgm:t>
        <a:bodyPr/>
        <a:lstStyle/>
        <a:p>
          <a:endParaRPr lang="en-US"/>
        </a:p>
      </dgm:t>
    </dgm:pt>
    <dgm:pt modelId="{9D3A13CE-24CF-4C3B-94E2-FDE1BC58AA26}" type="sibTrans" cxnId="{BEB38254-5A56-43C9-9B89-CC20844259AE}">
      <dgm:prSet/>
      <dgm:spPr/>
      <dgm:t>
        <a:bodyPr/>
        <a:lstStyle/>
        <a:p>
          <a:endParaRPr lang="en-US"/>
        </a:p>
      </dgm:t>
    </dgm:pt>
    <dgm:pt modelId="{D730AB38-FCA9-410F-9ADC-FD7BCCC5996D}" type="pres">
      <dgm:prSet presAssocID="{0B67949F-DA10-4476-B4A6-3E2D1675C46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87D613-AD38-4954-B93F-5CC6CCC3782D}" type="pres">
      <dgm:prSet presAssocID="{5222C745-59A6-4510-82EB-FF3C1812F6C3}" presName="parentText" presStyleLbl="node1" presStyleIdx="0" presStyleCnt="1" custScaleY="38926" custLinFactNeighborX="-179" custLinFactNeighborY="-2964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5E987D-EE5A-4E8E-83EA-F69C456689D6}" type="pres">
      <dgm:prSet presAssocID="{5222C745-59A6-4510-82EB-FF3C1812F6C3}" presName="childText" presStyleLbl="revTx" presStyleIdx="0" presStyleCnt="1" custLinFactNeighborX="-179" custLinFactNeighborY="-131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36BBF0-98E5-4AAA-8F7A-4B3B8FFC1F5E}" srcId="{0B67949F-DA10-4476-B4A6-3E2D1675C467}" destId="{5222C745-59A6-4510-82EB-FF3C1812F6C3}" srcOrd="0" destOrd="0" parTransId="{8953E1C1-581A-449B-8C37-7BDBCA195DDD}" sibTransId="{44CE8FA2-EDC2-442D-8D91-8A974E943044}"/>
    <dgm:cxn modelId="{D1707BC6-33D8-4DFB-910B-8018CF16C7B0}" type="presOf" srcId="{2C78490E-BC1A-4582-9CFB-A102068B419F}" destId="{ED5E987D-EE5A-4E8E-83EA-F69C456689D6}" srcOrd="0" destOrd="0" presId="urn:microsoft.com/office/officeart/2005/8/layout/vList2"/>
    <dgm:cxn modelId="{6028EDB5-F793-4B4A-9814-22A18E6A96D2}" type="presOf" srcId="{5222C745-59A6-4510-82EB-FF3C1812F6C3}" destId="{2087D613-AD38-4954-B93F-5CC6CCC3782D}" srcOrd="0" destOrd="0" presId="urn:microsoft.com/office/officeart/2005/8/layout/vList2"/>
    <dgm:cxn modelId="{6EB2CCE9-68D8-44F7-8A30-7F3CCFF273AF}" type="presOf" srcId="{0B67949F-DA10-4476-B4A6-3E2D1675C467}" destId="{D730AB38-FCA9-410F-9ADC-FD7BCCC5996D}" srcOrd="0" destOrd="0" presId="urn:microsoft.com/office/officeart/2005/8/layout/vList2"/>
    <dgm:cxn modelId="{BEB38254-5A56-43C9-9B89-CC20844259AE}" srcId="{5222C745-59A6-4510-82EB-FF3C1812F6C3}" destId="{2C78490E-BC1A-4582-9CFB-A102068B419F}" srcOrd="0" destOrd="0" parTransId="{1F99BD53-1D0A-456E-97DD-39EDC63D5BA1}" sibTransId="{9D3A13CE-24CF-4C3B-94E2-FDE1BC58AA26}"/>
    <dgm:cxn modelId="{04016DC7-D778-45A1-BB27-5316C05AAEB7}" type="presParOf" srcId="{D730AB38-FCA9-410F-9ADC-FD7BCCC5996D}" destId="{2087D613-AD38-4954-B93F-5CC6CCC3782D}" srcOrd="0" destOrd="0" presId="urn:microsoft.com/office/officeart/2005/8/layout/vList2"/>
    <dgm:cxn modelId="{EF658331-FEDA-4DF5-B905-1FDC87483B62}" type="presParOf" srcId="{D730AB38-FCA9-410F-9ADC-FD7BCCC5996D}" destId="{ED5E987D-EE5A-4E8E-83EA-F69C456689D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B67949F-DA10-4476-B4A6-3E2D1675C4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22C745-59A6-4510-82EB-FF3C1812F6C3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Update the technical “know-how” of the faculty and staff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953E1C1-581A-449B-8C37-7BDBCA195DDD}" type="parTrans" cxnId="{4C36BBF0-98E5-4AAA-8F7A-4B3B8FFC1F5E}">
      <dgm:prSet/>
      <dgm:spPr/>
      <dgm:t>
        <a:bodyPr/>
        <a:lstStyle/>
        <a:p>
          <a:endParaRPr lang="en-US"/>
        </a:p>
      </dgm:t>
    </dgm:pt>
    <dgm:pt modelId="{44CE8FA2-EDC2-442D-8D91-8A974E943044}" type="sibTrans" cxnId="{4C36BBF0-98E5-4AAA-8F7A-4B3B8FFC1F5E}">
      <dgm:prSet/>
      <dgm:spPr/>
      <dgm:t>
        <a:bodyPr/>
        <a:lstStyle/>
        <a:p>
          <a:endParaRPr lang="en-US"/>
        </a:p>
      </dgm:t>
    </dgm:pt>
    <dgm:pt modelId="{D730AB38-FCA9-410F-9ADC-FD7BCCC5996D}" type="pres">
      <dgm:prSet presAssocID="{0B67949F-DA10-4476-B4A6-3E2D1675C46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87D613-AD38-4954-B93F-5CC6CCC3782D}" type="pres">
      <dgm:prSet presAssocID="{5222C745-59A6-4510-82EB-FF3C1812F6C3}" presName="parentText" presStyleLbl="node1" presStyleIdx="0" presStyleCnt="1" custScaleY="38926" custLinFactNeighborX="-179" custLinFactNeighborY="-2964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36BBF0-98E5-4AAA-8F7A-4B3B8FFC1F5E}" srcId="{0B67949F-DA10-4476-B4A6-3E2D1675C467}" destId="{5222C745-59A6-4510-82EB-FF3C1812F6C3}" srcOrd="0" destOrd="0" parTransId="{8953E1C1-581A-449B-8C37-7BDBCA195DDD}" sibTransId="{44CE8FA2-EDC2-442D-8D91-8A974E943044}"/>
    <dgm:cxn modelId="{6EB2CCE9-68D8-44F7-8A30-7F3CCFF273AF}" type="presOf" srcId="{0B67949F-DA10-4476-B4A6-3E2D1675C467}" destId="{D730AB38-FCA9-410F-9ADC-FD7BCCC5996D}" srcOrd="0" destOrd="0" presId="urn:microsoft.com/office/officeart/2005/8/layout/vList2"/>
    <dgm:cxn modelId="{6028EDB5-F793-4B4A-9814-22A18E6A96D2}" type="presOf" srcId="{5222C745-59A6-4510-82EB-FF3C1812F6C3}" destId="{2087D613-AD38-4954-B93F-5CC6CCC3782D}" srcOrd="0" destOrd="0" presId="urn:microsoft.com/office/officeart/2005/8/layout/vList2"/>
    <dgm:cxn modelId="{04016DC7-D778-45A1-BB27-5316C05AAEB7}" type="presParOf" srcId="{D730AB38-FCA9-410F-9ADC-FD7BCCC5996D}" destId="{2087D613-AD38-4954-B93F-5CC6CCC3782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FE1016-40C3-44DC-85EE-3374FE66B49D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</dgm:pt>
    <dgm:pt modelId="{2D217C3A-D30B-4548-A60E-2E337EA63DFF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Procurement</a:t>
          </a:r>
        </a:p>
        <a:p>
          <a:pPr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DD67C2A-0E2B-4963-9367-40C8210D3D41}" type="parTrans" cxnId="{66FC4BD0-A9CB-4772-82CC-0CAA57A0590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9FD7D47-52DA-402A-9874-9480791FDE93}" type="sibTrans" cxnId="{66FC4BD0-A9CB-4772-82CC-0CAA57A0590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7098685-DC6A-424C-BC3E-45540FA21D9D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Storage</a:t>
          </a:r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A1609FC-213C-4B5D-9920-F454BF3484A2}" type="parTrans" cxnId="{8541051F-E23A-4A7B-AFB3-E698AEADB70C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20D74E5-84C0-42B4-B810-9815FD2C0167}" type="sibTrans" cxnId="{8541051F-E23A-4A7B-AFB3-E698AEADB70C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DCEF659-C8F5-4A0C-B501-317D9E60BE98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Handling</a:t>
          </a:r>
        </a:p>
        <a:p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BF4B5AA-079E-40A7-AF98-5E4E93E5795A}" type="parTrans" cxnId="{82F790EB-C188-4A45-B911-1EE59D05D55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B20CF94-A88F-42E9-B8A9-2E2254E54E9C}" type="sibTrans" cxnId="{82F790EB-C188-4A45-B911-1EE59D05D55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71C5E72-0B01-4486-A491-A2FED551B032}">
      <dgm:prSet phldrT="[Text]"/>
      <dgm:spPr/>
      <dgm:t>
        <a:bodyPr/>
        <a:lstStyle/>
        <a:p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9F138CF-DD1D-4CE7-B801-D0AE8E9B4F03}" type="parTrans" cxnId="{45F298CE-058B-4175-9C7D-869AC2005640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E77B3D7-7975-4C76-A41D-429CBC503156}" type="sibTrans" cxnId="{45F298CE-058B-4175-9C7D-869AC2005640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41B95A4-7819-4785-A102-DB9609CA6771}">
      <dgm:prSet custT="1"/>
      <dgm:spPr/>
      <dgm:t>
        <a:bodyPr/>
        <a:lstStyle/>
        <a:p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Inventory</a:t>
          </a:r>
          <a:endParaRPr lang="en-US" sz="20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880DEDF-1789-4329-8563-C8849640B7F1}" type="parTrans" cxnId="{2F8FC398-5C6A-46FC-A48B-E6C8ED7F77E1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A4173D4-F219-459A-9959-C030B77C1DE8}" type="sibTrans" cxnId="{2F8FC398-5C6A-46FC-A48B-E6C8ED7F77E1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5788A62-5EB8-4B63-95C0-2344F00982E4}">
      <dgm:prSet custT="1"/>
      <dgm:spPr/>
      <dgm:t>
        <a:bodyPr/>
        <a:lstStyle/>
        <a:p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Transferring of Chemicals</a:t>
          </a:r>
          <a:endParaRPr lang="en-US" sz="20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4458E24-E0B1-46AD-BC1A-ED3A3C56F0B4}" type="parTrans" cxnId="{860AF7EA-504A-4A25-ADE5-42F2C82A73E9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2C74BCB-9C2E-4D0B-89A7-B99DDC42FE12}" type="sibTrans" cxnId="{860AF7EA-504A-4A25-ADE5-42F2C82A73E9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CA7FCE6-62AE-4251-BFCB-A91A90897065}">
      <dgm:prSet/>
      <dgm:spPr/>
      <dgm:t>
        <a:bodyPr/>
        <a:lstStyle/>
        <a:p>
          <a:r>
            <a:rPr 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Waste Disposal</a:t>
          </a:r>
          <a:endParaRPr lang="en-US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5772650-E731-4025-AD69-A9D953AD4525}" type="parTrans" cxnId="{098D795B-8AB3-448C-B5B6-926F0D7E45AD}">
      <dgm:prSet/>
      <dgm:spPr/>
      <dgm:t>
        <a:bodyPr/>
        <a:lstStyle/>
        <a:p>
          <a:endParaRPr lang="en-US"/>
        </a:p>
      </dgm:t>
    </dgm:pt>
    <dgm:pt modelId="{6A57413E-0847-4493-9700-37FE305A4BEF}" type="sibTrans" cxnId="{098D795B-8AB3-448C-B5B6-926F0D7E45AD}">
      <dgm:prSet/>
      <dgm:spPr/>
      <dgm:t>
        <a:bodyPr/>
        <a:lstStyle/>
        <a:p>
          <a:endParaRPr lang="en-US"/>
        </a:p>
      </dgm:t>
    </dgm:pt>
    <dgm:pt modelId="{6EA02B83-4ED0-40C8-BB9F-46BEBB8ADCC5}" type="pres">
      <dgm:prSet presAssocID="{27FE1016-40C3-44DC-85EE-3374FE66B49D}" presName="linearFlow" presStyleCnt="0">
        <dgm:presLayoutVars>
          <dgm:resizeHandles val="exact"/>
        </dgm:presLayoutVars>
      </dgm:prSet>
      <dgm:spPr/>
    </dgm:pt>
    <dgm:pt modelId="{4C334EC7-4423-463B-919F-138492CDB3E3}" type="pres">
      <dgm:prSet presAssocID="{2D217C3A-D30B-4548-A60E-2E337EA63DFF}" presName="node" presStyleLbl="node1" presStyleIdx="0" presStyleCnt="7" custScaleX="113151" custScaleY="106423" custLinFactNeighborY="-110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70D2AA-909F-41B3-9CA5-C48F2DCA06B5}" type="pres">
      <dgm:prSet presAssocID="{09FD7D47-52DA-402A-9874-9480791FDE93}" presName="sibTrans" presStyleLbl="sibTrans2D1" presStyleIdx="0" presStyleCnt="6"/>
      <dgm:spPr/>
      <dgm:t>
        <a:bodyPr/>
        <a:lstStyle/>
        <a:p>
          <a:endParaRPr lang="en-US"/>
        </a:p>
      </dgm:t>
    </dgm:pt>
    <dgm:pt modelId="{7CFD4D19-0C87-41E4-AC2A-9D666E9E7E08}" type="pres">
      <dgm:prSet presAssocID="{09FD7D47-52DA-402A-9874-9480791FDE93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5AA60479-EFC0-453D-9171-71C4C80F1454}" type="pres">
      <dgm:prSet presAssocID="{97098685-DC6A-424C-BC3E-45540FA21D9D}" presName="node" presStyleLbl="node1" presStyleIdx="1" presStyleCnt="7" custScaleX="1120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4617B9-AEA0-405C-9F43-6356E23D79D1}" type="pres">
      <dgm:prSet presAssocID="{920D74E5-84C0-42B4-B810-9815FD2C0167}" presName="sibTrans" presStyleLbl="sibTrans2D1" presStyleIdx="1" presStyleCnt="6"/>
      <dgm:spPr/>
      <dgm:t>
        <a:bodyPr/>
        <a:lstStyle/>
        <a:p>
          <a:endParaRPr lang="en-US"/>
        </a:p>
      </dgm:t>
    </dgm:pt>
    <dgm:pt modelId="{88BC4BAA-6355-4C3C-8875-D47B8D502052}" type="pres">
      <dgm:prSet presAssocID="{920D74E5-84C0-42B4-B810-9815FD2C0167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A6D8029E-0E3C-44B4-B641-D61D249E0D2C}" type="pres">
      <dgm:prSet presAssocID="{7DCEF659-C8F5-4A0C-B501-317D9E60BE98}" presName="node" presStyleLbl="node1" presStyleIdx="2" presStyleCnt="7" custScaleX="1120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13385A-55D7-4FAE-ABAA-9A6264F68839}" type="pres">
      <dgm:prSet presAssocID="{EB20CF94-A88F-42E9-B8A9-2E2254E54E9C}" presName="sibTrans" presStyleLbl="sibTrans2D1" presStyleIdx="2" presStyleCnt="6"/>
      <dgm:spPr/>
      <dgm:t>
        <a:bodyPr/>
        <a:lstStyle/>
        <a:p>
          <a:endParaRPr lang="en-US"/>
        </a:p>
      </dgm:t>
    </dgm:pt>
    <dgm:pt modelId="{709D4C9C-21AA-42AC-9C8C-B97AE8C0268C}" type="pres">
      <dgm:prSet presAssocID="{EB20CF94-A88F-42E9-B8A9-2E2254E54E9C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577A593B-A5D2-42A1-B7A6-3B01C86E465E}" type="pres">
      <dgm:prSet presAssocID="{F71C5E72-0B01-4486-A491-A2FED551B032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AA3601-41CD-46B0-A2E0-852CD9032AF4}" type="pres">
      <dgm:prSet presAssocID="{DE77B3D7-7975-4C76-A41D-429CBC503156}" presName="sibTrans" presStyleLbl="sibTrans2D1" presStyleIdx="3" presStyleCnt="6"/>
      <dgm:spPr/>
      <dgm:t>
        <a:bodyPr/>
        <a:lstStyle/>
        <a:p>
          <a:endParaRPr lang="en-US"/>
        </a:p>
      </dgm:t>
    </dgm:pt>
    <dgm:pt modelId="{A7E46C77-0C1A-4280-A447-1B7416030015}" type="pres">
      <dgm:prSet presAssocID="{DE77B3D7-7975-4C76-A41D-429CBC503156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CFF65EE1-0FA6-44F0-A937-687D201125B3}" type="pres">
      <dgm:prSet presAssocID="{841B95A4-7819-4785-A102-DB9609CA6771}" presName="node" presStyleLbl="node1" presStyleIdx="4" presStyleCnt="7" custScaleX="112187" custLinFactY="-98133" custLinFactNeighborX="48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37E341-910E-4310-9A6D-5B6225150E48}" type="pres">
      <dgm:prSet presAssocID="{1A4173D4-F219-459A-9959-C030B77C1DE8}" presName="sibTrans" presStyleLbl="sibTrans2D1" presStyleIdx="4" presStyleCnt="6"/>
      <dgm:spPr/>
      <dgm:t>
        <a:bodyPr/>
        <a:lstStyle/>
        <a:p>
          <a:endParaRPr lang="en-US"/>
        </a:p>
      </dgm:t>
    </dgm:pt>
    <dgm:pt modelId="{75368F42-0E10-4AD9-8FCB-274795945A78}" type="pres">
      <dgm:prSet presAssocID="{1A4173D4-F219-459A-9959-C030B77C1DE8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267C48CA-4883-4D82-B8CF-3810238B0ADC}" type="pres">
      <dgm:prSet presAssocID="{25788A62-5EB8-4B63-95C0-2344F00982E4}" presName="node" presStyleLbl="node1" presStyleIdx="5" presStyleCnt="7" custScaleX="112187" custLinFactY="-98133" custLinFactNeighborX="48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C72047-0321-42D0-814D-401984D6615E}" type="pres">
      <dgm:prSet presAssocID="{F2C74BCB-9C2E-4D0B-89A7-B99DDC42FE12}" presName="sibTrans" presStyleLbl="sibTrans2D1" presStyleIdx="5" presStyleCnt="6"/>
      <dgm:spPr/>
      <dgm:t>
        <a:bodyPr/>
        <a:lstStyle/>
        <a:p>
          <a:endParaRPr lang="en-US"/>
        </a:p>
      </dgm:t>
    </dgm:pt>
    <dgm:pt modelId="{C64FD8B2-0470-4536-9B90-DE2171247580}" type="pres">
      <dgm:prSet presAssocID="{F2C74BCB-9C2E-4D0B-89A7-B99DDC42FE12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3F7734E9-2AD6-4C32-BF0E-4A7032202739}" type="pres">
      <dgm:prSet presAssocID="{BCA7FCE6-62AE-4251-BFCB-A91A90897065}" presName="node" presStyleLbl="node1" presStyleIdx="6" presStyleCnt="7" custScaleX="112187" custLinFactY="-98133" custLinFactNeighborX="48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1558BA-A411-4EF5-8644-2DCE1FE8B40A}" type="presOf" srcId="{EB20CF94-A88F-42E9-B8A9-2E2254E54E9C}" destId="{709D4C9C-21AA-42AC-9C8C-B97AE8C0268C}" srcOrd="1" destOrd="0" presId="urn:microsoft.com/office/officeart/2005/8/layout/process2"/>
    <dgm:cxn modelId="{8541051F-E23A-4A7B-AFB3-E698AEADB70C}" srcId="{27FE1016-40C3-44DC-85EE-3374FE66B49D}" destId="{97098685-DC6A-424C-BC3E-45540FA21D9D}" srcOrd="1" destOrd="0" parTransId="{CA1609FC-213C-4B5D-9920-F454BF3484A2}" sibTransId="{920D74E5-84C0-42B4-B810-9815FD2C0167}"/>
    <dgm:cxn modelId="{2834FEC4-B1A1-4475-A67D-3863596C0357}" type="presOf" srcId="{841B95A4-7819-4785-A102-DB9609CA6771}" destId="{CFF65EE1-0FA6-44F0-A937-687D201125B3}" srcOrd="0" destOrd="0" presId="urn:microsoft.com/office/officeart/2005/8/layout/process2"/>
    <dgm:cxn modelId="{9598EA36-68AF-4BAB-93C3-57B71AFDC814}" type="presOf" srcId="{97098685-DC6A-424C-BC3E-45540FA21D9D}" destId="{5AA60479-EFC0-453D-9171-71C4C80F1454}" srcOrd="0" destOrd="0" presId="urn:microsoft.com/office/officeart/2005/8/layout/process2"/>
    <dgm:cxn modelId="{66FC4BD0-A9CB-4772-82CC-0CAA57A0590F}" srcId="{27FE1016-40C3-44DC-85EE-3374FE66B49D}" destId="{2D217C3A-D30B-4548-A60E-2E337EA63DFF}" srcOrd="0" destOrd="0" parTransId="{BDD67C2A-0E2B-4963-9367-40C8210D3D41}" sibTransId="{09FD7D47-52DA-402A-9874-9480791FDE93}"/>
    <dgm:cxn modelId="{B4849A41-0150-4C6E-8108-2A2EDB9FD1E1}" type="presOf" srcId="{EB20CF94-A88F-42E9-B8A9-2E2254E54E9C}" destId="{E413385A-55D7-4FAE-ABAA-9A6264F68839}" srcOrd="0" destOrd="0" presId="urn:microsoft.com/office/officeart/2005/8/layout/process2"/>
    <dgm:cxn modelId="{E73C8289-7967-43AE-BFE4-A7034368B934}" type="presOf" srcId="{920D74E5-84C0-42B4-B810-9815FD2C0167}" destId="{88BC4BAA-6355-4C3C-8875-D47B8D502052}" srcOrd="1" destOrd="0" presId="urn:microsoft.com/office/officeart/2005/8/layout/process2"/>
    <dgm:cxn modelId="{E33E956A-DD1C-4FBC-9CE8-21D30955BBCE}" type="presOf" srcId="{2D217C3A-D30B-4548-A60E-2E337EA63DFF}" destId="{4C334EC7-4423-463B-919F-138492CDB3E3}" srcOrd="0" destOrd="0" presId="urn:microsoft.com/office/officeart/2005/8/layout/process2"/>
    <dgm:cxn modelId="{82F790EB-C188-4A45-B911-1EE59D05D55F}" srcId="{27FE1016-40C3-44DC-85EE-3374FE66B49D}" destId="{7DCEF659-C8F5-4A0C-B501-317D9E60BE98}" srcOrd="2" destOrd="0" parTransId="{8BF4B5AA-079E-40A7-AF98-5E4E93E5795A}" sibTransId="{EB20CF94-A88F-42E9-B8A9-2E2254E54E9C}"/>
    <dgm:cxn modelId="{01680463-6CFC-4608-AF1C-0E07326D5366}" type="presOf" srcId="{09FD7D47-52DA-402A-9874-9480791FDE93}" destId="{DA70D2AA-909F-41B3-9CA5-C48F2DCA06B5}" srcOrd="0" destOrd="0" presId="urn:microsoft.com/office/officeart/2005/8/layout/process2"/>
    <dgm:cxn modelId="{860AF7EA-504A-4A25-ADE5-42F2C82A73E9}" srcId="{27FE1016-40C3-44DC-85EE-3374FE66B49D}" destId="{25788A62-5EB8-4B63-95C0-2344F00982E4}" srcOrd="5" destOrd="0" parTransId="{E4458E24-E0B1-46AD-BC1A-ED3A3C56F0B4}" sibTransId="{F2C74BCB-9C2E-4D0B-89A7-B99DDC42FE12}"/>
    <dgm:cxn modelId="{91B71FB9-63DD-4025-8D0B-427BA1DE02CD}" type="presOf" srcId="{F2C74BCB-9C2E-4D0B-89A7-B99DDC42FE12}" destId="{C64FD8B2-0470-4536-9B90-DE2171247580}" srcOrd="1" destOrd="0" presId="urn:microsoft.com/office/officeart/2005/8/layout/process2"/>
    <dgm:cxn modelId="{BD4CDBE8-9CE3-45AE-AB5E-112D5446E93D}" type="presOf" srcId="{1A4173D4-F219-459A-9959-C030B77C1DE8}" destId="{9337E341-910E-4310-9A6D-5B6225150E48}" srcOrd="0" destOrd="0" presId="urn:microsoft.com/office/officeart/2005/8/layout/process2"/>
    <dgm:cxn modelId="{AC92BB3F-DACE-433E-A290-0BA58960F9E2}" type="presOf" srcId="{DE77B3D7-7975-4C76-A41D-429CBC503156}" destId="{B3AA3601-41CD-46B0-A2E0-852CD9032AF4}" srcOrd="0" destOrd="0" presId="urn:microsoft.com/office/officeart/2005/8/layout/process2"/>
    <dgm:cxn modelId="{D452D41F-5FD9-4C2D-80CB-44D85AE2C120}" type="presOf" srcId="{1A4173D4-F219-459A-9959-C030B77C1DE8}" destId="{75368F42-0E10-4AD9-8FCB-274795945A78}" srcOrd="1" destOrd="0" presId="urn:microsoft.com/office/officeart/2005/8/layout/process2"/>
    <dgm:cxn modelId="{E59B0EC5-4286-444E-93A2-C73D2FDDCFDC}" type="presOf" srcId="{DE77B3D7-7975-4C76-A41D-429CBC503156}" destId="{A7E46C77-0C1A-4280-A447-1B7416030015}" srcOrd="1" destOrd="0" presId="urn:microsoft.com/office/officeart/2005/8/layout/process2"/>
    <dgm:cxn modelId="{87EA51DD-A116-4007-91B8-5D636454BA7E}" type="presOf" srcId="{F71C5E72-0B01-4486-A491-A2FED551B032}" destId="{577A593B-A5D2-42A1-B7A6-3B01C86E465E}" srcOrd="0" destOrd="0" presId="urn:microsoft.com/office/officeart/2005/8/layout/process2"/>
    <dgm:cxn modelId="{34B42A1C-58D1-4DE2-B23A-6C86FCFE65CE}" type="presOf" srcId="{BCA7FCE6-62AE-4251-BFCB-A91A90897065}" destId="{3F7734E9-2AD6-4C32-BF0E-4A7032202739}" srcOrd="0" destOrd="0" presId="urn:microsoft.com/office/officeart/2005/8/layout/process2"/>
    <dgm:cxn modelId="{AAF90E87-A2C4-408C-B665-20AEC69B18FC}" type="presOf" srcId="{F2C74BCB-9C2E-4D0B-89A7-B99DDC42FE12}" destId="{44C72047-0321-42D0-814D-401984D6615E}" srcOrd="0" destOrd="0" presId="urn:microsoft.com/office/officeart/2005/8/layout/process2"/>
    <dgm:cxn modelId="{45F298CE-058B-4175-9C7D-869AC2005640}" srcId="{27FE1016-40C3-44DC-85EE-3374FE66B49D}" destId="{F71C5E72-0B01-4486-A491-A2FED551B032}" srcOrd="3" destOrd="0" parTransId="{09F138CF-DD1D-4CE7-B801-D0AE8E9B4F03}" sibTransId="{DE77B3D7-7975-4C76-A41D-429CBC503156}"/>
    <dgm:cxn modelId="{98736C16-B070-48E6-82B2-6D9AF8C31D3E}" type="presOf" srcId="{920D74E5-84C0-42B4-B810-9815FD2C0167}" destId="{6E4617B9-AEA0-405C-9F43-6356E23D79D1}" srcOrd="0" destOrd="0" presId="urn:microsoft.com/office/officeart/2005/8/layout/process2"/>
    <dgm:cxn modelId="{5AC461DE-7D78-4C0F-B0B1-F94B0B5028F4}" type="presOf" srcId="{27FE1016-40C3-44DC-85EE-3374FE66B49D}" destId="{6EA02B83-4ED0-40C8-BB9F-46BEBB8ADCC5}" srcOrd="0" destOrd="0" presId="urn:microsoft.com/office/officeart/2005/8/layout/process2"/>
    <dgm:cxn modelId="{2A96D759-72C2-4A0A-B33B-9AFA05ECD3B2}" type="presOf" srcId="{7DCEF659-C8F5-4A0C-B501-317D9E60BE98}" destId="{A6D8029E-0E3C-44B4-B641-D61D249E0D2C}" srcOrd="0" destOrd="0" presId="urn:microsoft.com/office/officeart/2005/8/layout/process2"/>
    <dgm:cxn modelId="{917CDDD9-323A-4070-8886-6E46C1C3B8D0}" type="presOf" srcId="{09FD7D47-52DA-402A-9874-9480791FDE93}" destId="{7CFD4D19-0C87-41E4-AC2A-9D666E9E7E08}" srcOrd="1" destOrd="0" presId="urn:microsoft.com/office/officeart/2005/8/layout/process2"/>
    <dgm:cxn modelId="{E38B5037-AF30-4CD2-A2AF-3083BEA77512}" type="presOf" srcId="{25788A62-5EB8-4B63-95C0-2344F00982E4}" destId="{267C48CA-4883-4D82-B8CF-3810238B0ADC}" srcOrd="0" destOrd="0" presId="urn:microsoft.com/office/officeart/2005/8/layout/process2"/>
    <dgm:cxn modelId="{2F8FC398-5C6A-46FC-A48B-E6C8ED7F77E1}" srcId="{27FE1016-40C3-44DC-85EE-3374FE66B49D}" destId="{841B95A4-7819-4785-A102-DB9609CA6771}" srcOrd="4" destOrd="0" parTransId="{6880DEDF-1789-4329-8563-C8849640B7F1}" sibTransId="{1A4173D4-F219-459A-9959-C030B77C1DE8}"/>
    <dgm:cxn modelId="{098D795B-8AB3-448C-B5B6-926F0D7E45AD}" srcId="{27FE1016-40C3-44DC-85EE-3374FE66B49D}" destId="{BCA7FCE6-62AE-4251-BFCB-A91A90897065}" srcOrd="6" destOrd="0" parTransId="{95772650-E731-4025-AD69-A9D953AD4525}" sibTransId="{6A57413E-0847-4493-9700-37FE305A4BEF}"/>
    <dgm:cxn modelId="{C127BE31-2BDC-4B9A-8477-34F5CDE37443}" type="presParOf" srcId="{6EA02B83-4ED0-40C8-BB9F-46BEBB8ADCC5}" destId="{4C334EC7-4423-463B-919F-138492CDB3E3}" srcOrd="0" destOrd="0" presId="urn:microsoft.com/office/officeart/2005/8/layout/process2"/>
    <dgm:cxn modelId="{B61E7F28-0D31-4024-B720-0AB0C0D876C5}" type="presParOf" srcId="{6EA02B83-4ED0-40C8-BB9F-46BEBB8ADCC5}" destId="{DA70D2AA-909F-41B3-9CA5-C48F2DCA06B5}" srcOrd="1" destOrd="0" presId="urn:microsoft.com/office/officeart/2005/8/layout/process2"/>
    <dgm:cxn modelId="{B3E09865-C0EF-4F8D-8993-D05D9571BAFD}" type="presParOf" srcId="{DA70D2AA-909F-41B3-9CA5-C48F2DCA06B5}" destId="{7CFD4D19-0C87-41E4-AC2A-9D666E9E7E08}" srcOrd="0" destOrd="0" presId="urn:microsoft.com/office/officeart/2005/8/layout/process2"/>
    <dgm:cxn modelId="{928071D5-A2E5-4EC1-B8EE-4FAEF14C5B71}" type="presParOf" srcId="{6EA02B83-4ED0-40C8-BB9F-46BEBB8ADCC5}" destId="{5AA60479-EFC0-453D-9171-71C4C80F1454}" srcOrd="2" destOrd="0" presId="urn:microsoft.com/office/officeart/2005/8/layout/process2"/>
    <dgm:cxn modelId="{A8BF6D4B-6D19-4655-8B3F-45D87E8FC3D0}" type="presParOf" srcId="{6EA02B83-4ED0-40C8-BB9F-46BEBB8ADCC5}" destId="{6E4617B9-AEA0-405C-9F43-6356E23D79D1}" srcOrd="3" destOrd="0" presId="urn:microsoft.com/office/officeart/2005/8/layout/process2"/>
    <dgm:cxn modelId="{93860A77-CE09-4792-9DE4-760E0FED68A1}" type="presParOf" srcId="{6E4617B9-AEA0-405C-9F43-6356E23D79D1}" destId="{88BC4BAA-6355-4C3C-8875-D47B8D502052}" srcOrd="0" destOrd="0" presId="urn:microsoft.com/office/officeart/2005/8/layout/process2"/>
    <dgm:cxn modelId="{228726F0-C8E0-40C6-8FE4-22B7408C7C7A}" type="presParOf" srcId="{6EA02B83-4ED0-40C8-BB9F-46BEBB8ADCC5}" destId="{A6D8029E-0E3C-44B4-B641-D61D249E0D2C}" srcOrd="4" destOrd="0" presId="urn:microsoft.com/office/officeart/2005/8/layout/process2"/>
    <dgm:cxn modelId="{BFFB3548-8B03-434B-888E-93E02DBC3447}" type="presParOf" srcId="{6EA02B83-4ED0-40C8-BB9F-46BEBB8ADCC5}" destId="{E413385A-55D7-4FAE-ABAA-9A6264F68839}" srcOrd="5" destOrd="0" presId="urn:microsoft.com/office/officeart/2005/8/layout/process2"/>
    <dgm:cxn modelId="{14A57ED5-BD9E-4B71-941B-2849166536A5}" type="presParOf" srcId="{E413385A-55D7-4FAE-ABAA-9A6264F68839}" destId="{709D4C9C-21AA-42AC-9C8C-B97AE8C0268C}" srcOrd="0" destOrd="0" presId="urn:microsoft.com/office/officeart/2005/8/layout/process2"/>
    <dgm:cxn modelId="{079DDDE7-56C0-4230-9FF1-5AFA4922AF52}" type="presParOf" srcId="{6EA02B83-4ED0-40C8-BB9F-46BEBB8ADCC5}" destId="{577A593B-A5D2-42A1-B7A6-3B01C86E465E}" srcOrd="6" destOrd="0" presId="urn:microsoft.com/office/officeart/2005/8/layout/process2"/>
    <dgm:cxn modelId="{9144EF59-F375-45CB-BC73-710A96426324}" type="presParOf" srcId="{6EA02B83-4ED0-40C8-BB9F-46BEBB8ADCC5}" destId="{B3AA3601-41CD-46B0-A2E0-852CD9032AF4}" srcOrd="7" destOrd="0" presId="urn:microsoft.com/office/officeart/2005/8/layout/process2"/>
    <dgm:cxn modelId="{4A7EB02D-CE80-41FB-A7E6-13F1FAFD24A8}" type="presParOf" srcId="{B3AA3601-41CD-46B0-A2E0-852CD9032AF4}" destId="{A7E46C77-0C1A-4280-A447-1B7416030015}" srcOrd="0" destOrd="0" presId="urn:microsoft.com/office/officeart/2005/8/layout/process2"/>
    <dgm:cxn modelId="{764251B4-B5DA-4DC6-88D1-4D7F4D46D101}" type="presParOf" srcId="{6EA02B83-4ED0-40C8-BB9F-46BEBB8ADCC5}" destId="{CFF65EE1-0FA6-44F0-A937-687D201125B3}" srcOrd="8" destOrd="0" presId="urn:microsoft.com/office/officeart/2005/8/layout/process2"/>
    <dgm:cxn modelId="{FF3CA68D-99F3-4BBC-A536-6715535CDCB9}" type="presParOf" srcId="{6EA02B83-4ED0-40C8-BB9F-46BEBB8ADCC5}" destId="{9337E341-910E-4310-9A6D-5B6225150E48}" srcOrd="9" destOrd="0" presId="urn:microsoft.com/office/officeart/2005/8/layout/process2"/>
    <dgm:cxn modelId="{F09C00E5-1752-40A9-A314-583C0CA383E3}" type="presParOf" srcId="{9337E341-910E-4310-9A6D-5B6225150E48}" destId="{75368F42-0E10-4AD9-8FCB-274795945A78}" srcOrd="0" destOrd="0" presId="urn:microsoft.com/office/officeart/2005/8/layout/process2"/>
    <dgm:cxn modelId="{0382B435-C338-4DD7-9719-C4E9E0B00329}" type="presParOf" srcId="{6EA02B83-4ED0-40C8-BB9F-46BEBB8ADCC5}" destId="{267C48CA-4883-4D82-B8CF-3810238B0ADC}" srcOrd="10" destOrd="0" presId="urn:microsoft.com/office/officeart/2005/8/layout/process2"/>
    <dgm:cxn modelId="{67616149-2399-4485-8AC0-DD0EA165535F}" type="presParOf" srcId="{6EA02B83-4ED0-40C8-BB9F-46BEBB8ADCC5}" destId="{44C72047-0321-42D0-814D-401984D6615E}" srcOrd="11" destOrd="0" presId="urn:microsoft.com/office/officeart/2005/8/layout/process2"/>
    <dgm:cxn modelId="{166A45DC-AFC5-478B-A519-C28F05BAB43E}" type="presParOf" srcId="{44C72047-0321-42D0-814D-401984D6615E}" destId="{C64FD8B2-0470-4536-9B90-DE2171247580}" srcOrd="0" destOrd="0" presId="urn:microsoft.com/office/officeart/2005/8/layout/process2"/>
    <dgm:cxn modelId="{F89F849B-A4E8-4D31-A9DF-359B2AEAC8F3}" type="presParOf" srcId="{6EA02B83-4ED0-40C8-BB9F-46BEBB8ADCC5}" destId="{3F7734E9-2AD6-4C32-BF0E-4A7032202739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FE1016-40C3-44DC-85EE-3374FE66B49D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</dgm:pt>
    <dgm:pt modelId="{2D217C3A-D30B-4548-A60E-2E337EA63DFF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Procurement</a:t>
          </a:r>
        </a:p>
        <a:p>
          <a:pPr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DD67C2A-0E2B-4963-9367-40C8210D3D41}" type="parTrans" cxnId="{66FC4BD0-A9CB-4772-82CC-0CAA57A0590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9FD7D47-52DA-402A-9874-9480791FDE93}" type="sibTrans" cxnId="{66FC4BD0-A9CB-4772-82CC-0CAA57A0590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7098685-DC6A-424C-BC3E-45540FA21D9D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Storage</a:t>
          </a:r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A1609FC-213C-4B5D-9920-F454BF3484A2}" type="parTrans" cxnId="{8541051F-E23A-4A7B-AFB3-E698AEADB70C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20D74E5-84C0-42B4-B810-9815FD2C0167}" type="sibTrans" cxnId="{8541051F-E23A-4A7B-AFB3-E698AEADB70C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DCEF659-C8F5-4A0C-B501-317D9E60BE98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Handling</a:t>
          </a:r>
        </a:p>
        <a:p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BF4B5AA-079E-40A7-AF98-5E4E93E5795A}" type="parTrans" cxnId="{82F790EB-C188-4A45-B911-1EE59D05D55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B20CF94-A88F-42E9-B8A9-2E2254E54E9C}" type="sibTrans" cxnId="{82F790EB-C188-4A45-B911-1EE59D05D55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71C5E72-0B01-4486-A491-A2FED551B032}">
      <dgm:prSet phldrT="[Text]"/>
      <dgm:spPr/>
      <dgm:t>
        <a:bodyPr/>
        <a:lstStyle/>
        <a:p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9F138CF-DD1D-4CE7-B801-D0AE8E9B4F03}" type="parTrans" cxnId="{45F298CE-058B-4175-9C7D-869AC2005640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E77B3D7-7975-4C76-A41D-429CBC503156}" type="sibTrans" cxnId="{45F298CE-058B-4175-9C7D-869AC2005640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41B95A4-7819-4785-A102-DB9609CA6771}">
      <dgm:prSet custT="1"/>
      <dgm:spPr/>
      <dgm:t>
        <a:bodyPr/>
        <a:lstStyle/>
        <a:p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Inventory</a:t>
          </a:r>
          <a:endParaRPr lang="en-US" sz="20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880DEDF-1789-4329-8563-C8849640B7F1}" type="parTrans" cxnId="{2F8FC398-5C6A-46FC-A48B-E6C8ED7F77E1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A4173D4-F219-459A-9959-C030B77C1DE8}" type="sibTrans" cxnId="{2F8FC398-5C6A-46FC-A48B-E6C8ED7F77E1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5788A62-5EB8-4B63-95C0-2344F00982E4}">
      <dgm:prSet custT="1"/>
      <dgm:spPr/>
      <dgm:t>
        <a:bodyPr/>
        <a:lstStyle/>
        <a:p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Transferring of Chemicals</a:t>
          </a:r>
          <a:endParaRPr lang="en-US" sz="20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4458E24-E0B1-46AD-BC1A-ED3A3C56F0B4}" type="parTrans" cxnId="{860AF7EA-504A-4A25-ADE5-42F2C82A73E9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2C74BCB-9C2E-4D0B-89A7-B99DDC42FE12}" type="sibTrans" cxnId="{860AF7EA-504A-4A25-ADE5-42F2C82A73E9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CA7FCE6-62AE-4251-BFCB-A91A90897065}">
      <dgm:prSet/>
      <dgm:spPr/>
      <dgm:t>
        <a:bodyPr/>
        <a:lstStyle/>
        <a:p>
          <a:r>
            <a:rPr 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Waste Disposal</a:t>
          </a:r>
          <a:endParaRPr lang="en-US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5772650-E731-4025-AD69-A9D953AD4525}" type="parTrans" cxnId="{098D795B-8AB3-448C-B5B6-926F0D7E45AD}">
      <dgm:prSet/>
      <dgm:spPr/>
      <dgm:t>
        <a:bodyPr/>
        <a:lstStyle/>
        <a:p>
          <a:endParaRPr lang="en-US"/>
        </a:p>
      </dgm:t>
    </dgm:pt>
    <dgm:pt modelId="{6A57413E-0847-4493-9700-37FE305A4BEF}" type="sibTrans" cxnId="{098D795B-8AB3-448C-B5B6-926F0D7E45AD}">
      <dgm:prSet/>
      <dgm:spPr/>
      <dgm:t>
        <a:bodyPr/>
        <a:lstStyle/>
        <a:p>
          <a:endParaRPr lang="en-US"/>
        </a:p>
      </dgm:t>
    </dgm:pt>
    <dgm:pt modelId="{6EA02B83-4ED0-40C8-BB9F-46BEBB8ADCC5}" type="pres">
      <dgm:prSet presAssocID="{27FE1016-40C3-44DC-85EE-3374FE66B49D}" presName="linearFlow" presStyleCnt="0">
        <dgm:presLayoutVars>
          <dgm:resizeHandles val="exact"/>
        </dgm:presLayoutVars>
      </dgm:prSet>
      <dgm:spPr/>
    </dgm:pt>
    <dgm:pt modelId="{4C334EC7-4423-463B-919F-138492CDB3E3}" type="pres">
      <dgm:prSet presAssocID="{2D217C3A-D30B-4548-A60E-2E337EA63DFF}" presName="node" presStyleLbl="node1" presStyleIdx="0" presStyleCnt="7" custScaleX="113151" custScaleY="106423" custLinFactNeighborY="-110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70D2AA-909F-41B3-9CA5-C48F2DCA06B5}" type="pres">
      <dgm:prSet presAssocID="{09FD7D47-52DA-402A-9874-9480791FDE93}" presName="sibTrans" presStyleLbl="sibTrans2D1" presStyleIdx="0" presStyleCnt="6"/>
      <dgm:spPr/>
      <dgm:t>
        <a:bodyPr/>
        <a:lstStyle/>
        <a:p>
          <a:endParaRPr lang="en-US"/>
        </a:p>
      </dgm:t>
    </dgm:pt>
    <dgm:pt modelId="{7CFD4D19-0C87-41E4-AC2A-9D666E9E7E08}" type="pres">
      <dgm:prSet presAssocID="{09FD7D47-52DA-402A-9874-9480791FDE93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5AA60479-EFC0-453D-9171-71C4C80F1454}" type="pres">
      <dgm:prSet presAssocID="{97098685-DC6A-424C-BC3E-45540FA21D9D}" presName="node" presStyleLbl="node1" presStyleIdx="1" presStyleCnt="7" custScaleX="1120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4617B9-AEA0-405C-9F43-6356E23D79D1}" type="pres">
      <dgm:prSet presAssocID="{920D74E5-84C0-42B4-B810-9815FD2C0167}" presName="sibTrans" presStyleLbl="sibTrans2D1" presStyleIdx="1" presStyleCnt="6"/>
      <dgm:spPr/>
      <dgm:t>
        <a:bodyPr/>
        <a:lstStyle/>
        <a:p>
          <a:endParaRPr lang="en-US"/>
        </a:p>
      </dgm:t>
    </dgm:pt>
    <dgm:pt modelId="{88BC4BAA-6355-4C3C-8875-D47B8D502052}" type="pres">
      <dgm:prSet presAssocID="{920D74E5-84C0-42B4-B810-9815FD2C0167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A6D8029E-0E3C-44B4-B641-D61D249E0D2C}" type="pres">
      <dgm:prSet presAssocID="{7DCEF659-C8F5-4A0C-B501-317D9E60BE98}" presName="node" presStyleLbl="node1" presStyleIdx="2" presStyleCnt="7" custScaleX="1120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13385A-55D7-4FAE-ABAA-9A6264F68839}" type="pres">
      <dgm:prSet presAssocID="{EB20CF94-A88F-42E9-B8A9-2E2254E54E9C}" presName="sibTrans" presStyleLbl="sibTrans2D1" presStyleIdx="2" presStyleCnt="6"/>
      <dgm:spPr/>
      <dgm:t>
        <a:bodyPr/>
        <a:lstStyle/>
        <a:p>
          <a:endParaRPr lang="en-US"/>
        </a:p>
      </dgm:t>
    </dgm:pt>
    <dgm:pt modelId="{709D4C9C-21AA-42AC-9C8C-B97AE8C0268C}" type="pres">
      <dgm:prSet presAssocID="{EB20CF94-A88F-42E9-B8A9-2E2254E54E9C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577A593B-A5D2-42A1-B7A6-3B01C86E465E}" type="pres">
      <dgm:prSet presAssocID="{F71C5E72-0B01-4486-A491-A2FED551B032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AA3601-41CD-46B0-A2E0-852CD9032AF4}" type="pres">
      <dgm:prSet presAssocID="{DE77B3D7-7975-4C76-A41D-429CBC503156}" presName="sibTrans" presStyleLbl="sibTrans2D1" presStyleIdx="3" presStyleCnt="6"/>
      <dgm:spPr/>
      <dgm:t>
        <a:bodyPr/>
        <a:lstStyle/>
        <a:p>
          <a:endParaRPr lang="en-US"/>
        </a:p>
      </dgm:t>
    </dgm:pt>
    <dgm:pt modelId="{A7E46C77-0C1A-4280-A447-1B7416030015}" type="pres">
      <dgm:prSet presAssocID="{DE77B3D7-7975-4C76-A41D-429CBC503156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CFF65EE1-0FA6-44F0-A937-687D201125B3}" type="pres">
      <dgm:prSet presAssocID="{841B95A4-7819-4785-A102-DB9609CA6771}" presName="node" presStyleLbl="node1" presStyleIdx="4" presStyleCnt="7" custScaleX="112187" custLinFactY="-98133" custLinFactNeighborX="48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37E341-910E-4310-9A6D-5B6225150E48}" type="pres">
      <dgm:prSet presAssocID="{1A4173D4-F219-459A-9959-C030B77C1DE8}" presName="sibTrans" presStyleLbl="sibTrans2D1" presStyleIdx="4" presStyleCnt="6"/>
      <dgm:spPr/>
      <dgm:t>
        <a:bodyPr/>
        <a:lstStyle/>
        <a:p>
          <a:endParaRPr lang="en-US"/>
        </a:p>
      </dgm:t>
    </dgm:pt>
    <dgm:pt modelId="{75368F42-0E10-4AD9-8FCB-274795945A78}" type="pres">
      <dgm:prSet presAssocID="{1A4173D4-F219-459A-9959-C030B77C1DE8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267C48CA-4883-4D82-B8CF-3810238B0ADC}" type="pres">
      <dgm:prSet presAssocID="{25788A62-5EB8-4B63-95C0-2344F00982E4}" presName="node" presStyleLbl="node1" presStyleIdx="5" presStyleCnt="7" custScaleX="112187" custLinFactY="-98133" custLinFactNeighborX="48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C72047-0321-42D0-814D-401984D6615E}" type="pres">
      <dgm:prSet presAssocID="{F2C74BCB-9C2E-4D0B-89A7-B99DDC42FE12}" presName="sibTrans" presStyleLbl="sibTrans2D1" presStyleIdx="5" presStyleCnt="6"/>
      <dgm:spPr/>
      <dgm:t>
        <a:bodyPr/>
        <a:lstStyle/>
        <a:p>
          <a:endParaRPr lang="en-US"/>
        </a:p>
      </dgm:t>
    </dgm:pt>
    <dgm:pt modelId="{C64FD8B2-0470-4536-9B90-DE2171247580}" type="pres">
      <dgm:prSet presAssocID="{F2C74BCB-9C2E-4D0B-89A7-B99DDC42FE12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3F7734E9-2AD6-4C32-BF0E-4A7032202739}" type="pres">
      <dgm:prSet presAssocID="{BCA7FCE6-62AE-4251-BFCB-A91A90897065}" presName="node" presStyleLbl="node1" presStyleIdx="6" presStyleCnt="7" custScaleX="112187" custLinFactY="-98133" custLinFactNeighborX="48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680463-6CFC-4608-AF1C-0E07326D5366}" type="presOf" srcId="{09FD7D47-52DA-402A-9874-9480791FDE93}" destId="{DA70D2AA-909F-41B3-9CA5-C48F2DCA06B5}" srcOrd="0" destOrd="0" presId="urn:microsoft.com/office/officeart/2005/8/layout/process2"/>
    <dgm:cxn modelId="{2A96D759-72C2-4A0A-B33B-9AFA05ECD3B2}" type="presOf" srcId="{7DCEF659-C8F5-4A0C-B501-317D9E60BE98}" destId="{A6D8029E-0E3C-44B4-B641-D61D249E0D2C}" srcOrd="0" destOrd="0" presId="urn:microsoft.com/office/officeart/2005/8/layout/process2"/>
    <dgm:cxn modelId="{82F790EB-C188-4A45-B911-1EE59D05D55F}" srcId="{27FE1016-40C3-44DC-85EE-3374FE66B49D}" destId="{7DCEF659-C8F5-4A0C-B501-317D9E60BE98}" srcOrd="2" destOrd="0" parTransId="{8BF4B5AA-079E-40A7-AF98-5E4E93E5795A}" sibTransId="{EB20CF94-A88F-42E9-B8A9-2E2254E54E9C}"/>
    <dgm:cxn modelId="{66FC4BD0-A9CB-4772-82CC-0CAA57A0590F}" srcId="{27FE1016-40C3-44DC-85EE-3374FE66B49D}" destId="{2D217C3A-D30B-4548-A60E-2E337EA63DFF}" srcOrd="0" destOrd="0" parTransId="{BDD67C2A-0E2B-4963-9367-40C8210D3D41}" sibTransId="{09FD7D47-52DA-402A-9874-9480791FDE93}"/>
    <dgm:cxn modelId="{87EA51DD-A116-4007-91B8-5D636454BA7E}" type="presOf" srcId="{F71C5E72-0B01-4486-A491-A2FED551B032}" destId="{577A593B-A5D2-42A1-B7A6-3B01C86E465E}" srcOrd="0" destOrd="0" presId="urn:microsoft.com/office/officeart/2005/8/layout/process2"/>
    <dgm:cxn modelId="{2834FEC4-B1A1-4475-A67D-3863596C0357}" type="presOf" srcId="{841B95A4-7819-4785-A102-DB9609CA6771}" destId="{CFF65EE1-0FA6-44F0-A937-687D201125B3}" srcOrd="0" destOrd="0" presId="urn:microsoft.com/office/officeart/2005/8/layout/process2"/>
    <dgm:cxn modelId="{D452D41F-5FD9-4C2D-80CB-44D85AE2C120}" type="presOf" srcId="{1A4173D4-F219-459A-9959-C030B77C1DE8}" destId="{75368F42-0E10-4AD9-8FCB-274795945A78}" srcOrd="1" destOrd="0" presId="urn:microsoft.com/office/officeart/2005/8/layout/process2"/>
    <dgm:cxn modelId="{BD4CDBE8-9CE3-45AE-AB5E-112D5446E93D}" type="presOf" srcId="{1A4173D4-F219-459A-9959-C030B77C1DE8}" destId="{9337E341-910E-4310-9A6D-5B6225150E48}" srcOrd="0" destOrd="0" presId="urn:microsoft.com/office/officeart/2005/8/layout/process2"/>
    <dgm:cxn modelId="{E38B5037-AF30-4CD2-A2AF-3083BEA77512}" type="presOf" srcId="{25788A62-5EB8-4B63-95C0-2344F00982E4}" destId="{267C48CA-4883-4D82-B8CF-3810238B0ADC}" srcOrd="0" destOrd="0" presId="urn:microsoft.com/office/officeart/2005/8/layout/process2"/>
    <dgm:cxn modelId="{45F298CE-058B-4175-9C7D-869AC2005640}" srcId="{27FE1016-40C3-44DC-85EE-3374FE66B49D}" destId="{F71C5E72-0B01-4486-A491-A2FED551B032}" srcOrd="3" destOrd="0" parTransId="{09F138CF-DD1D-4CE7-B801-D0AE8E9B4F03}" sibTransId="{DE77B3D7-7975-4C76-A41D-429CBC503156}"/>
    <dgm:cxn modelId="{91B71FB9-63DD-4025-8D0B-427BA1DE02CD}" type="presOf" srcId="{F2C74BCB-9C2E-4D0B-89A7-B99DDC42FE12}" destId="{C64FD8B2-0470-4536-9B90-DE2171247580}" srcOrd="1" destOrd="0" presId="urn:microsoft.com/office/officeart/2005/8/layout/process2"/>
    <dgm:cxn modelId="{917CDDD9-323A-4070-8886-6E46C1C3B8D0}" type="presOf" srcId="{09FD7D47-52DA-402A-9874-9480791FDE93}" destId="{7CFD4D19-0C87-41E4-AC2A-9D666E9E7E08}" srcOrd="1" destOrd="0" presId="urn:microsoft.com/office/officeart/2005/8/layout/process2"/>
    <dgm:cxn modelId="{9598EA36-68AF-4BAB-93C3-57B71AFDC814}" type="presOf" srcId="{97098685-DC6A-424C-BC3E-45540FA21D9D}" destId="{5AA60479-EFC0-453D-9171-71C4C80F1454}" srcOrd="0" destOrd="0" presId="urn:microsoft.com/office/officeart/2005/8/layout/process2"/>
    <dgm:cxn modelId="{2F8FC398-5C6A-46FC-A48B-E6C8ED7F77E1}" srcId="{27FE1016-40C3-44DC-85EE-3374FE66B49D}" destId="{841B95A4-7819-4785-A102-DB9609CA6771}" srcOrd="4" destOrd="0" parTransId="{6880DEDF-1789-4329-8563-C8849640B7F1}" sibTransId="{1A4173D4-F219-459A-9959-C030B77C1DE8}"/>
    <dgm:cxn modelId="{5AC461DE-7D78-4C0F-B0B1-F94B0B5028F4}" type="presOf" srcId="{27FE1016-40C3-44DC-85EE-3374FE66B49D}" destId="{6EA02B83-4ED0-40C8-BB9F-46BEBB8ADCC5}" srcOrd="0" destOrd="0" presId="urn:microsoft.com/office/officeart/2005/8/layout/process2"/>
    <dgm:cxn modelId="{98736C16-B070-48E6-82B2-6D9AF8C31D3E}" type="presOf" srcId="{920D74E5-84C0-42B4-B810-9815FD2C0167}" destId="{6E4617B9-AEA0-405C-9F43-6356E23D79D1}" srcOrd="0" destOrd="0" presId="urn:microsoft.com/office/officeart/2005/8/layout/process2"/>
    <dgm:cxn modelId="{AAF90E87-A2C4-408C-B665-20AEC69B18FC}" type="presOf" srcId="{F2C74BCB-9C2E-4D0B-89A7-B99DDC42FE12}" destId="{44C72047-0321-42D0-814D-401984D6615E}" srcOrd="0" destOrd="0" presId="urn:microsoft.com/office/officeart/2005/8/layout/process2"/>
    <dgm:cxn modelId="{860AF7EA-504A-4A25-ADE5-42F2C82A73E9}" srcId="{27FE1016-40C3-44DC-85EE-3374FE66B49D}" destId="{25788A62-5EB8-4B63-95C0-2344F00982E4}" srcOrd="5" destOrd="0" parTransId="{E4458E24-E0B1-46AD-BC1A-ED3A3C56F0B4}" sibTransId="{F2C74BCB-9C2E-4D0B-89A7-B99DDC42FE12}"/>
    <dgm:cxn modelId="{E33E956A-DD1C-4FBC-9CE8-21D30955BBCE}" type="presOf" srcId="{2D217C3A-D30B-4548-A60E-2E337EA63DFF}" destId="{4C334EC7-4423-463B-919F-138492CDB3E3}" srcOrd="0" destOrd="0" presId="urn:microsoft.com/office/officeart/2005/8/layout/process2"/>
    <dgm:cxn modelId="{B4849A41-0150-4C6E-8108-2A2EDB9FD1E1}" type="presOf" srcId="{EB20CF94-A88F-42E9-B8A9-2E2254E54E9C}" destId="{E413385A-55D7-4FAE-ABAA-9A6264F68839}" srcOrd="0" destOrd="0" presId="urn:microsoft.com/office/officeart/2005/8/layout/process2"/>
    <dgm:cxn modelId="{AC92BB3F-DACE-433E-A290-0BA58960F9E2}" type="presOf" srcId="{DE77B3D7-7975-4C76-A41D-429CBC503156}" destId="{B3AA3601-41CD-46B0-A2E0-852CD9032AF4}" srcOrd="0" destOrd="0" presId="urn:microsoft.com/office/officeart/2005/8/layout/process2"/>
    <dgm:cxn modelId="{8541051F-E23A-4A7B-AFB3-E698AEADB70C}" srcId="{27FE1016-40C3-44DC-85EE-3374FE66B49D}" destId="{97098685-DC6A-424C-BC3E-45540FA21D9D}" srcOrd="1" destOrd="0" parTransId="{CA1609FC-213C-4B5D-9920-F454BF3484A2}" sibTransId="{920D74E5-84C0-42B4-B810-9815FD2C0167}"/>
    <dgm:cxn modelId="{098D795B-8AB3-448C-B5B6-926F0D7E45AD}" srcId="{27FE1016-40C3-44DC-85EE-3374FE66B49D}" destId="{BCA7FCE6-62AE-4251-BFCB-A91A90897065}" srcOrd="6" destOrd="0" parTransId="{95772650-E731-4025-AD69-A9D953AD4525}" sibTransId="{6A57413E-0847-4493-9700-37FE305A4BEF}"/>
    <dgm:cxn modelId="{E59B0EC5-4286-444E-93A2-C73D2FDDCFDC}" type="presOf" srcId="{DE77B3D7-7975-4C76-A41D-429CBC503156}" destId="{A7E46C77-0C1A-4280-A447-1B7416030015}" srcOrd="1" destOrd="0" presId="urn:microsoft.com/office/officeart/2005/8/layout/process2"/>
    <dgm:cxn modelId="{E73C8289-7967-43AE-BFE4-A7034368B934}" type="presOf" srcId="{920D74E5-84C0-42B4-B810-9815FD2C0167}" destId="{88BC4BAA-6355-4C3C-8875-D47B8D502052}" srcOrd="1" destOrd="0" presId="urn:microsoft.com/office/officeart/2005/8/layout/process2"/>
    <dgm:cxn modelId="{34B42A1C-58D1-4DE2-B23A-6C86FCFE65CE}" type="presOf" srcId="{BCA7FCE6-62AE-4251-BFCB-A91A90897065}" destId="{3F7734E9-2AD6-4C32-BF0E-4A7032202739}" srcOrd="0" destOrd="0" presId="urn:microsoft.com/office/officeart/2005/8/layout/process2"/>
    <dgm:cxn modelId="{EA1558BA-A411-4EF5-8644-2DCE1FE8B40A}" type="presOf" srcId="{EB20CF94-A88F-42E9-B8A9-2E2254E54E9C}" destId="{709D4C9C-21AA-42AC-9C8C-B97AE8C0268C}" srcOrd="1" destOrd="0" presId="urn:microsoft.com/office/officeart/2005/8/layout/process2"/>
    <dgm:cxn modelId="{C127BE31-2BDC-4B9A-8477-34F5CDE37443}" type="presParOf" srcId="{6EA02B83-4ED0-40C8-BB9F-46BEBB8ADCC5}" destId="{4C334EC7-4423-463B-919F-138492CDB3E3}" srcOrd="0" destOrd="0" presId="urn:microsoft.com/office/officeart/2005/8/layout/process2"/>
    <dgm:cxn modelId="{B61E7F28-0D31-4024-B720-0AB0C0D876C5}" type="presParOf" srcId="{6EA02B83-4ED0-40C8-BB9F-46BEBB8ADCC5}" destId="{DA70D2AA-909F-41B3-9CA5-C48F2DCA06B5}" srcOrd="1" destOrd="0" presId="urn:microsoft.com/office/officeart/2005/8/layout/process2"/>
    <dgm:cxn modelId="{B3E09865-C0EF-4F8D-8993-D05D9571BAFD}" type="presParOf" srcId="{DA70D2AA-909F-41B3-9CA5-C48F2DCA06B5}" destId="{7CFD4D19-0C87-41E4-AC2A-9D666E9E7E08}" srcOrd="0" destOrd="0" presId="urn:microsoft.com/office/officeart/2005/8/layout/process2"/>
    <dgm:cxn modelId="{928071D5-A2E5-4EC1-B8EE-4FAEF14C5B71}" type="presParOf" srcId="{6EA02B83-4ED0-40C8-BB9F-46BEBB8ADCC5}" destId="{5AA60479-EFC0-453D-9171-71C4C80F1454}" srcOrd="2" destOrd="0" presId="urn:microsoft.com/office/officeart/2005/8/layout/process2"/>
    <dgm:cxn modelId="{A8BF6D4B-6D19-4655-8B3F-45D87E8FC3D0}" type="presParOf" srcId="{6EA02B83-4ED0-40C8-BB9F-46BEBB8ADCC5}" destId="{6E4617B9-AEA0-405C-9F43-6356E23D79D1}" srcOrd="3" destOrd="0" presId="urn:microsoft.com/office/officeart/2005/8/layout/process2"/>
    <dgm:cxn modelId="{93860A77-CE09-4792-9DE4-760E0FED68A1}" type="presParOf" srcId="{6E4617B9-AEA0-405C-9F43-6356E23D79D1}" destId="{88BC4BAA-6355-4C3C-8875-D47B8D502052}" srcOrd="0" destOrd="0" presId="urn:microsoft.com/office/officeart/2005/8/layout/process2"/>
    <dgm:cxn modelId="{228726F0-C8E0-40C6-8FE4-22B7408C7C7A}" type="presParOf" srcId="{6EA02B83-4ED0-40C8-BB9F-46BEBB8ADCC5}" destId="{A6D8029E-0E3C-44B4-B641-D61D249E0D2C}" srcOrd="4" destOrd="0" presId="urn:microsoft.com/office/officeart/2005/8/layout/process2"/>
    <dgm:cxn modelId="{BFFB3548-8B03-434B-888E-93E02DBC3447}" type="presParOf" srcId="{6EA02B83-4ED0-40C8-BB9F-46BEBB8ADCC5}" destId="{E413385A-55D7-4FAE-ABAA-9A6264F68839}" srcOrd="5" destOrd="0" presId="urn:microsoft.com/office/officeart/2005/8/layout/process2"/>
    <dgm:cxn modelId="{14A57ED5-BD9E-4B71-941B-2849166536A5}" type="presParOf" srcId="{E413385A-55D7-4FAE-ABAA-9A6264F68839}" destId="{709D4C9C-21AA-42AC-9C8C-B97AE8C0268C}" srcOrd="0" destOrd="0" presId="urn:microsoft.com/office/officeart/2005/8/layout/process2"/>
    <dgm:cxn modelId="{079DDDE7-56C0-4230-9FF1-5AFA4922AF52}" type="presParOf" srcId="{6EA02B83-4ED0-40C8-BB9F-46BEBB8ADCC5}" destId="{577A593B-A5D2-42A1-B7A6-3B01C86E465E}" srcOrd="6" destOrd="0" presId="urn:microsoft.com/office/officeart/2005/8/layout/process2"/>
    <dgm:cxn modelId="{9144EF59-F375-45CB-BC73-710A96426324}" type="presParOf" srcId="{6EA02B83-4ED0-40C8-BB9F-46BEBB8ADCC5}" destId="{B3AA3601-41CD-46B0-A2E0-852CD9032AF4}" srcOrd="7" destOrd="0" presId="urn:microsoft.com/office/officeart/2005/8/layout/process2"/>
    <dgm:cxn modelId="{4A7EB02D-CE80-41FB-A7E6-13F1FAFD24A8}" type="presParOf" srcId="{B3AA3601-41CD-46B0-A2E0-852CD9032AF4}" destId="{A7E46C77-0C1A-4280-A447-1B7416030015}" srcOrd="0" destOrd="0" presId="urn:microsoft.com/office/officeart/2005/8/layout/process2"/>
    <dgm:cxn modelId="{764251B4-B5DA-4DC6-88D1-4D7F4D46D101}" type="presParOf" srcId="{6EA02B83-4ED0-40C8-BB9F-46BEBB8ADCC5}" destId="{CFF65EE1-0FA6-44F0-A937-687D201125B3}" srcOrd="8" destOrd="0" presId="urn:microsoft.com/office/officeart/2005/8/layout/process2"/>
    <dgm:cxn modelId="{FF3CA68D-99F3-4BBC-A536-6715535CDCB9}" type="presParOf" srcId="{6EA02B83-4ED0-40C8-BB9F-46BEBB8ADCC5}" destId="{9337E341-910E-4310-9A6D-5B6225150E48}" srcOrd="9" destOrd="0" presId="urn:microsoft.com/office/officeart/2005/8/layout/process2"/>
    <dgm:cxn modelId="{F09C00E5-1752-40A9-A314-583C0CA383E3}" type="presParOf" srcId="{9337E341-910E-4310-9A6D-5B6225150E48}" destId="{75368F42-0E10-4AD9-8FCB-274795945A78}" srcOrd="0" destOrd="0" presId="urn:microsoft.com/office/officeart/2005/8/layout/process2"/>
    <dgm:cxn modelId="{0382B435-C338-4DD7-9719-C4E9E0B00329}" type="presParOf" srcId="{6EA02B83-4ED0-40C8-BB9F-46BEBB8ADCC5}" destId="{267C48CA-4883-4D82-B8CF-3810238B0ADC}" srcOrd="10" destOrd="0" presId="urn:microsoft.com/office/officeart/2005/8/layout/process2"/>
    <dgm:cxn modelId="{67616149-2399-4485-8AC0-DD0EA165535F}" type="presParOf" srcId="{6EA02B83-4ED0-40C8-BB9F-46BEBB8ADCC5}" destId="{44C72047-0321-42D0-814D-401984D6615E}" srcOrd="11" destOrd="0" presId="urn:microsoft.com/office/officeart/2005/8/layout/process2"/>
    <dgm:cxn modelId="{166A45DC-AFC5-478B-A519-C28F05BAB43E}" type="presParOf" srcId="{44C72047-0321-42D0-814D-401984D6615E}" destId="{C64FD8B2-0470-4536-9B90-DE2171247580}" srcOrd="0" destOrd="0" presId="urn:microsoft.com/office/officeart/2005/8/layout/process2"/>
    <dgm:cxn modelId="{F89F849B-A4E8-4D31-A9DF-359B2AEAC8F3}" type="presParOf" srcId="{6EA02B83-4ED0-40C8-BB9F-46BEBB8ADCC5}" destId="{3F7734E9-2AD6-4C32-BF0E-4A7032202739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FE1016-40C3-44DC-85EE-3374FE66B49D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</dgm:pt>
    <dgm:pt modelId="{2D217C3A-D30B-4548-A60E-2E337EA63DFF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Procurement</a:t>
          </a:r>
        </a:p>
        <a:p>
          <a:pPr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DD67C2A-0E2B-4963-9367-40C8210D3D41}" type="parTrans" cxnId="{66FC4BD0-A9CB-4772-82CC-0CAA57A0590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9FD7D47-52DA-402A-9874-9480791FDE93}" type="sibTrans" cxnId="{66FC4BD0-A9CB-4772-82CC-0CAA57A0590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7098685-DC6A-424C-BC3E-45540FA21D9D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Storage</a:t>
          </a:r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A1609FC-213C-4B5D-9920-F454BF3484A2}" type="parTrans" cxnId="{8541051F-E23A-4A7B-AFB3-E698AEADB70C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20D74E5-84C0-42B4-B810-9815FD2C0167}" type="sibTrans" cxnId="{8541051F-E23A-4A7B-AFB3-E698AEADB70C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DCEF659-C8F5-4A0C-B501-317D9E60BE98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Handling</a:t>
          </a:r>
        </a:p>
        <a:p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BF4B5AA-079E-40A7-AF98-5E4E93E5795A}" type="parTrans" cxnId="{82F790EB-C188-4A45-B911-1EE59D05D55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B20CF94-A88F-42E9-B8A9-2E2254E54E9C}" type="sibTrans" cxnId="{82F790EB-C188-4A45-B911-1EE59D05D55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71C5E72-0B01-4486-A491-A2FED551B032}">
      <dgm:prSet phldrT="[Text]"/>
      <dgm:spPr/>
      <dgm:t>
        <a:bodyPr/>
        <a:lstStyle/>
        <a:p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9F138CF-DD1D-4CE7-B801-D0AE8E9B4F03}" type="parTrans" cxnId="{45F298CE-058B-4175-9C7D-869AC2005640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E77B3D7-7975-4C76-A41D-429CBC503156}" type="sibTrans" cxnId="{45F298CE-058B-4175-9C7D-869AC2005640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41B95A4-7819-4785-A102-DB9609CA6771}">
      <dgm:prSet custT="1"/>
      <dgm:spPr/>
      <dgm:t>
        <a:bodyPr/>
        <a:lstStyle/>
        <a:p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Inventory</a:t>
          </a:r>
          <a:endParaRPr lang="en-US" sz="20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880DEDF-1789-4329-8563-C8849640B7F1}" type="parTrans" cxnId="{2F8FC398-5C6A-46FC-A48B-E6C8ED7F77E1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A4173D4-F219-459A-9959-C030B77C1DE8}" type="sibTrans" cxnId="{2F8FC398-5C6A-46FC-A48B-E6C8ED7F77E1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5788A62-5EB8-4B63-95C0-2344F00982E4}">
      <dgm:prSet custT="1"/>
      <dgm:spPr/>
      <dgm:t>
        <a:bodyPr/>
        <a:lstStyle/>
        <a:p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Transferring of Chemicals</a:t>
          </a:r>
          <a:endParaRPr lang="en-US" sz="20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4458E24-E0B1-46AD-BC1A-ED3A3C56F0B4}" type="parTrans" cxnId="{860AF7EA-504A-4A25-ADE5-42F2C82A73E9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2C74BCB-9C2E-4D0B-89A7-B99DDC42FE12}" type="sibTrans" cxnId="{860AF7EA-504A-4A25-ADE5-42F2C82A73E9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CA7FCE6-62AE-4251-BFCB-A91A90897065}">
      <dgm:prSet/>
      <dgm:spPr/>
      <dgm:t>
        <a:bodyPr/>
        <a:lstStyle/>
        <a:p>
          <a:r>
            <a:rPr 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Waste Disposal</a:t>
          </a:r>
          <a:endParaRPr lang="en-US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5772650-E731-4025-AD69-A9D953AD4525}" type="parTrans" cxnId="{098D795B-8AB3-448C-B5B6-926F0D7E45AD}">
      <dgm:prSet/>
      <dgm:spPr/>
      <dgm:t>
        <a:bodyPr/>
        <a:lstStyle/>
        <a:p>
          <a:endParaRPr lang="en-US"/>
        </a:p>
      </dgm:t>
    </dgm:pt>
    <dgm:pt modelId="{6A57413E-0847-4493-9700-37FE305A4BEF}" type="sibTrans" cxnId="{098D795B-8AB3-448C-B5B6-926F0D7E45AD}">
      <dgm:prSet/>
      <dgm:spPr/>
      <dgm:t>
        <a:bodyPr/>
        <a:lstStyle/>
        <a:p>
          <a:endParaRPr lang="en-US"/>
        </a:p>
      </dgm:t>
    </dgm:pt>
    <dgm:pt modelId="{6EA02B83-4ED0-40C8-BB9F-46BEBB8ADCC5}" type="pres">
      <dgm:prSet presAssocID="{27FE1016-40C3-44DC-85EE-3374FE66B49D}" presName="linearFlow" presStyleCnt="0">
        <dgm:presLayoutVars>
          <dgm:resizeHandles val="exact"/>
        </dgm:presLayoutVars>
      </dgm:prSet>
      <dgm:spPr/>
    </dgm:pt>
    <dgm:pt modelId="{4C334EC7-4423-463B-919F-138492CDB3E3}" type="pres">
      <dgm:prSet presAssocID="{2D217C3A-D30B-4548-A60E-2E337EA63DFF}" presName="node" presStyleLbl="node1" presStyleIdx="0" presStyleCnt="7" custScaleX="113151" custScaleY="106423" custLinFactNeighborY="-110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70D2AA-909F-41B3-9CA5-C48F2DCA06B5}" type="pres">
      <dgm:prSet presAssocID="{09FD7D47-52DA-402A-9874-9480791FDE93}" presName="sibTrans" presStyleLbl="sibTrans2D1" presStyleIdx="0" presStyleCnt="6"/>
      <dgm:spPr/>
      <dgm:t>
        <a:bodyPr/>
        <a:lstStyle/>
        <a:p>
          <a:endParaRPr lang="en-US"/>
        </a:p>
      </dgm:t>
    </dgm:pt>
    <dgm:pt modelId="{7CFD4D19-0C87-41E4-AC2A-9D666E9E7E08}" type="pres">
      <dgm:prSet presAssocID="{09FD7D47-52DA-402A-9874-9480791FDE93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5AA60479-EFC0-453D-9171-71C4C80F1454}" type="pres">
      <dgm:prSet presAssocID="{97098685-DC6A-424C-BC3E-45540FA21D9D}" presName="node" presStyleLbl="node1" presStyleIdx="1" presStyleCnt="7" custScaleX="1120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4617B9-AEA0-405C-9F43-6356E23D79D1}" type="pres">
      <dgm:prSet presAssocID="{920D74E5-84C0-42B4-B810-9815FD2C0167}" presName="sibTrans" presStyleLbl="sibTrans2D1" presStyleIdx="1" presStyleCnt="6"/>
      <dgm:spPr/>
      <dgm:t>
        <a:bodyPr/>
        <a:lstStyle/>
        <a:p>
          <a:endParaRPr lang="en-US"/>
        </a:p>
      </dgm:t>
    </dgm:pt>
    <dgm:pt modelId="{88BC4BAA-6355-4C3C-8875-D47B8D502052}" type="pres">
      <dgm:prSet presAssocID="{920D74E5-84C0-42B4-B810-9815FD2C0167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A6D8029E-0E3C-44B4-B641-D61D249E0D2C}" type="pres">
      <dgm:prSet presAssocID="{7DCEF659-C8F5-4A0C-B501-317D9E60BE98}" presName="node" presStyleLbl="node1" presStyleIdx="2" presStyleCnt="7" custScaleX="1120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13385A-55D7-4FAE-ABAA-9A6264F68839}" type="pres">
      <dgm:prSet presAssocID="{EB20CF94-A88F-42E9-B8A9-2E2254E54E9C}" presName="sibTrans" presStyleLbl="sibTrans2D1" presStyleIdx="2" presStyleCnt="6"/>
      <dgm:spPr/>
      <dgm:t>
        <a:bodyPr/>
        <a:lstStyle/>
        <a:p>
          <a:endParaRPr lang="en-US"/>
        </a:p>
      </dgm:t>
    </dgm:pt>
    <dgm:pt modelId="{709D4C9C-21AA-42AC-9C8C-B97AE8C0268C}" type="pres">
      <dgm:prSet presAssocID="{EB20CF94-A88F-42E9-B8A9-2E2254E54E9C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577A593B-A5D2-42A1-B7A6-3B01C86E465E}" type="pres">
      <dgm:prSet presAssocID="{F71C5E72-0B01-4486-A491-A2FED551B032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AA3601-41CD-46B0-A2E0-852CD9032AF4}" type="pres">
      <dgm:prSet presAssocID="{DE77B3D7-7975-4C76-A41D-429CBC503156}" presName="sibTrans" presStyleLbl="sibTrans2D1" presStyleIdx="3" presStyleCnt="6"/>
      <dgm:spPr/>
      <dgm:t>
        <a:bodyPr/>
        <a:lstStyle/>
        <a:p>
          <a:endParaRPr lang="en-US"/>
        </a:p>
      </dgm:t>
    </dgm:pt>
    <dgm:pt modelId="{A7E46C77-0C1A-4280-A447-1B7416030015}" type="pres">
      <dgm:prSet presAssocID="{DE77B3D7-7975-4C76-A41D-429CBC503156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CFF65EE1-0FA6-44F0-A937-687D201125B3}" type="pres">
      <dgm:prSet presAssocID="{841B95A4-7819-4785-A102-DB9609CA6771}" presName="node" presStyleLbl="node1" presStyleIdx="4" presStyleCnt="7" custScaleX="112187" custLinFactY="-98133" custLinFactNeighborX="48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37E341-910E-4310-9A6D-5B6225150E48}" type="pres">
      <dgm:prSet presAssocID="{1A4173D4-F219-459A-9959-C030B77C1DE8}" presName="sibTrans" presStyleLbl="sibTrans2D1" presStyleIdx="4" presStyleCnt="6"/>
      <dgm:spPr/>
      <dgm:t>
        <a:bodyPr/>
        <a:lstStyle/>
        <a:p>
          <a:endParaRPr lang="en-US"/>
        </a:p>
      </dgm:t>
    </dgm:pt>
    <dgm:pt modelId="{75368F42-0E10-4AD9-8FCB-274795945A78}" type="pres">
      <dgm:prSet presAssocID="{1A4173D4-F219-459A-9959-C030B77C1DE8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267C48CA-4883-4D82-B8CF-3810238B0ADC}" type="pres">
      <dgm:prSet presAssocID="{25788A62-5EB8-4B63-95C0-2344F00982E4}" presName="node" presStyleLbl="node1" presStyleIdx="5" presStyleCnt="7" custScaleX="112187" custLinFactY="-98133" custLinFactNeighborX="48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C72047-0321-42D0-814D-401984D6615E}" type="pres">
      <dgm:prSet presAssocID="{F2C74BCB-9C2E-4D0B-89A7-B99DDC42FE12}" presName="sibTrans" presStyleLbl="sibTrans2D1" presStyleIdx="5" presStyleCnt="6"/>
      <dgm:spPr/>
      <dgm:t>
        <a:bodyPr/>
        <a:lstStyle/>
        <a:p>
          <a:endParaRPr lang="en-US"/>
        </a:p>
      </dgm:t>
    </dgm:pt>
    <dgm:pt modelId="{C64FD8B2-0470-4536-9B90-DE2171247580}" type="pres">
      <dgm:prSet presAssocID="{F2C74BCB-9C2E-4D0B-89A7-B99DDC42FE12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3F7734E9-2AD6-4C32-BF0E-4A7032202739}" type="pres">
      <dgm:prSet presAssocID="{BCA7FCE6-62AE-4251-BFCB-A91A90897065}" presName="node" presStyleLbl="node1" presStyleIdx="6" presStyleCnt="7" custScaleX="112187" custLinFactY="-98133" custLinFactNeighborX="48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680463-6CFC-4608-AF1C-0E07326D5366}" type="presOf" srcId="{09FD7D47-52DA-402A-9874-9480791FDE93}" destId="{DA70D2AA-909F-41B3-9CA5-C48F2DCA06B5}" srcOrd="0" destOrd="0" presId="urn:microsoft.com/office/officeart/2005/8/layout/process2"/>
    <dgm:cxn modelId="{2A96D759-72C2-4A0A-B33B-9AFA05ECD3B2}" type="presOf" srcId="{7DCEF659-C8F5-4A0C-B501-317D9E60BE98}" destId="{A6D8029E-0E3C-44B4-B641-D61D249E0D2C}" srcOrd="0" destOrd="0" presId="urn:microsoft.com/office/officeart/2005/8/layout/process2"/>
    <dgm:cxn modelId="{82F790EB-C188-4A45-B911-1EE59D05D55F}" srcId="{27FE1016-40C3-44DC-85EE-3374FE66B49D}" destId="{7DCEF659-C8F5-4A0C-B501-317D9E60BE98}" srcOrd="2" destOrd="0" parTransId="{8BF4B5AA-079E-40A7-AF98-5E4E93E5795A}" sibTransId="{EB20CF94-A88F-42E9-B8A9-2E2254E54E9C}"/>
    <dgm:cxn modelId="{66FC4BD0-A9CB-4772-82CC-0CAA57A0590F}" srcId="{27FE1016-40C3-44DC-85EE-3374FE66B49D}" destId="{2D217C3A-D30B-4548-A60E-2E337EA63DFF}" srcOrd="0" destOrd="0" parTransId="{BDD67C2A-0E2B-4963-9367-40C8210D3D41}" sibTransId="{09FD7D47-52DA-402A-9874-9480791FDE93}"/>
    <dgm:cxn modelId="{87EA51DD-A116-4007-91B8-5D636454BA7E}" type="presOf" srcId="{F71C5E72-0B01-4486-A491-A2FED551B032}" destId="{577A593B-A5D2-42A1-B7A6-3B01C86E465E}" srcOrd="0" destOrd="0" presId="urn:microsoft.com/office/officeart/2005/8/layout/process2"/>
    <dgm:cxn modelId="{2834FEC4-B1A1-4475-A67D-3863596C0357}" type="presOf" srcId="{841B95A4-7819-4785-A102-DB9609CA6771}" destId="{CFF65EE1-0FA6-44F0-A937-687D201125B3}" srcOrd="0" destOrd="0" presId="urn:microsoft.com/office/officeart/2005/8/layout/process2"/>
    <dgm:cxn modelId="{D452D41F-5FD9-4C2D-80CB-44D85AE2C120}" type="presOf" srcId="{1A4173D4-F219-459A-9959-C030B77C1DE8}" destId="{75368F42-0E10-4AD9-8FCB-274795945A78}" srcOrd="1" destOrd="0" presId="urn:microsoft.com/office/officeart/2005/8/layout/process2"/>
    <dgm:cxn modelId="{BD4CDBE8-9CE3-45AE-AB5E-112D5446E93D}" type="presOf" srcId="{1A4173D4-F219-459A-9959-C030B77C1DE8}" destId="{9337E341-910E-4310-9A6D-5B6225150E48}" srcOrd="0" destOrd="0" presId="urn:microsoft.com/office/officeart/2005/8/layout/process2"/>
    <dgm:cxn modelId="{E38B5037-AF30-4CD2-A2AF-3083BEA77512}" type="presOf" srcId="{25788A62-5EB8-4B63-95C0-2344F00982E4}" destId="{267C48CA-4883-4D82-B8CF-3810238B0ADC}" srcOrd="0" destOrd="0" presId="urn:microsoft.com/office/officeart/2005/8/layout/process2"/>
    <dgm:cxn modelId="{45F298CE-058B-4175-9C7D-869AC2005640}" srcId="{27FE1016-40C3-44DC-85EE-3374FE66B49D}" destId="{F71C5E72-0B01-4486-A491-A2FED551B032}" srcOrd="3" destOrd="0" parTransId="{09F138CF-DD1D-4CE7-B801-D0AE8E9B4F03}" sibTransId="{DE77B3D7-7975-4C76-A41D-429CBC503156}"/>
    <dgm:cxn modelId="{91B71FB9-63DD-4025-8D0B-427BA1DE02CD}" type="presOf" srcId="{F2C74BCB-9C2E-4D0B-89A7-B99DDC42FE12}" destId="{C64FD8B2-0470-4536-9B90-DE2171247580}" srcOrd="1" destOrd="0" presId="urn:microsoft.com/office/officeart/2005/8/layout/process2"/>
    <dgm:cxn modelId="{917CDDD9-323A-4070-8886-6E46C1C3B8D0}" type="presOf" srcId="{09FD7D47-52DA-402A-9874-9480791FDE93}" destId="{7CFD4D19-0C87-41E4-AC2A-9D666E9E7E08}" srcOrd="1" destOrd="0" presId="urn:microsoft.com/office/officeart/2005/8/layout/process2"/>
    <dgm:cxn modelId="{9598EA36-68AF-4BAB-93C3-57B71AFDC814}" type="presOf" srcId="{97098685-DC6A-424C-BC3E-45540FA21D9D}" destId="{5AA60479-EFC0-453D-9171-71C4C80F1454}" srcOrd="0" destOrd="0" presId="urn:microsoft.com/office/officeart/2005/8/layout/process2"/>
    <dgm:cxn modelId="{2F8FC398-5C6A-46FC-A48B-E6C8ED7F77E1}" srcId="{27FE1016-40C3-44DC-85EE-3374FE66B49D}" destId="{841B95A4-7819-4785-A102-DB9609CA6771}" srcOrd="4" destOrd="0" parTransId="{6880DEDF-1789-4329-8563-C8849640B7F1}" sibTransId="{1A4173D4-F219-459A-9959-C030B77C1DE8}"/>
    <dgm:cxn modelId="{5AC461DE-7D78-4C0F-B0B1-F94B0B5028F4}" type="presOf" srcId="{27FE1016-40C3-44DC-85EE-3374FE66B49D}" destId="{6EA02B83-4ED0-40C8-BB9F-46BEBB8ADCC5}" srcOrd="0" destOrd="0" presId="urn:microsoft.com/office/officeart/2005/8/layout/process2"/>
    <dgm:cxn modelId="{98736C16-B070-48E6-82B2-6D9AF8C31D3E}" type="presOf" srcId="{920D74E5-84C0-42B4-B810-9815FD2C0167}" destId="{6E4617B9-AEA0-405C-9F43-6356E23D79D1}" srcOrd="0" destOrd="0" presId="urn:microsoft.com/office/officeart/2005/8/layout/process2"/>
    <dgm:cxn modelId="{AAF90E87-A2C4-408C-B665-20AEC69B18FC}" type="presOf" srcId="{F2C74BCB-9C2E-4D0B-89A7-B99DDC42FE12}" destId="{44C72047-0321-42D0-814D-401984D6615E}" srcOrd="0" destOrd="0" presId="urn:microsoft.com/office/officeart/2005/8/layout/process2"/>
    <dgm:cxn modelId="{860AF7EA-504A-4A25-ADE5-42F2C82A73E9}" srcId="{27FE1016-40C3-44DC-85EE-3374FE66B49D}" destId="{25788A62-5EB8-4B63-95C0-2344F00982E4}" srcOrd="5" destOrd="0" parTransId="{E4458E24-E0B1-46AD-BC1A-ED3A3C56F0B4}" sibTransId="{F2C74BCB-9C2E-4D0B-89A7-B99DDC42FE12}"/>
    <dgm:cxn modelId="{E33E956A-DD1C-4FBC-9CE8-21D30955BBCE}" type="presOf" srcId="{2D217C3A-D30B-4548-A60E-2E337EA63DFF}" destId="{4C334EC7-4423-463B-919F-138492CDB3E3}" srcOrd="0" destOrd="0" presId="urn:microsoft.com/office/officeart/2005/8/layout/process2"/>
    <dgm:cxn modelId="{B4849A41-0150-4C6E-8108-2A2EDB9FD1E1}" type="presOf" srcId="{EB20CF94-A88F-42E9-B8A9-2E2254E54E9C}" destId="{E413385A-55D7-4FAE-ABAA-9A6264F68839}" srcOrd="0" destOrd="0" presId="urn:microsoft.com/office/officeart/2005/8/layout/process2"/>
    <dgm:cxn modelId="{AC92BB3F-DACE-433E-A290-0BA58960F9E2}" type="presOf" srcId="{DE77B3D7-7975-4C76-A41D-429CBC503156}" destId="{B3AA3601-41CD-46B0-A2E0-852CD9032AF4}" srcOrd="0" destOrd="0" presId="urn:microsoft.com/office/officeart/2005/8/layout/process2"/>
    <dgm:cxn modelId="{8541051F-E23A-4A7B-AFB3-E698AEADB70C}" srcId="{27FE1016-40C3-44DC-85EE-3374FE66B49D}" destId="{97098685-DC6A-424C-BC3E-45540FA21D9D}" srcOrd="1" destOrd="0" parTransId="{CA1609FC-213C-4B5D-9920-F454BF3484A2}" sibTransId="{920D74E5-84C0-42B4-B810-9815FD2C0167}"/>
    <dgm:cxn modelId="{098D795B-8AB3-448C-B5B6-926F0D7E45AD}" srcId="{27FE1016-40C3-44DC-85EE-3374FE66B49D}" destId="{BCA7FCE6-62AE-4251-BFCB-A91A90897065}" srcOrd="6" destOrd="0" parTransId="{95772650-E731-4025-AD69-A9D953AD4525}" sibTransId="{6A57413E-0847-4493-9700-37FE305A4BEF}"/>
    <dgm:cxn modelId="{E59B0EC5-4286-444E-93A2-C73D2FDDCFDC}" type="presOf" srcId="{DE77B3D7-7975-4C76-A41D-429CBC503156}" destId="{A7E46C77-0C1A-4280-A447-1B7416030015}" srcOrd="1" destOrd="0" presId="urn:microsoft.com/office/officeart/2005/8/layout/process2"/>
    <dgm:cxn modelId="{E73C8289-7967-43AE-BFE4-A7034368B934}" type="presOf" srcId="{920D74E5-84C0-42B4-B810-9815FD2C0167}" destId="{88BC4BAA-6355-4C3C-8875-D47B8D502052}" srcOrd="1" destOrd="0" presId="urn:microsoft.com/office/officeart/2005/8/layout/process2"/>
    <dgm:cxn modelId="{34B42A1C-58D1-4DE2-B23A-6C86FCFE65CE}" type="presOf" srcId="{BCA7FCE6-62AE-4251-BFCB-A91A90897065}" destId="{3F7734E9-2AD6-4C32-BF0E-4A7032202739}" srcOrd="0" destOrd="0" presId="urn:microsoft.com/office/officeart/2005/8/layout/process2"/>
    <dgm:cxn modelId="{EA1558BA-A411-4EF5-8644-2DCE1FE8B40A}" type="presOf" srcId="{EB20CF94-A88F-42E9-B8A9-2E2254E54E9C}" destId="{709D4C9C-21AA-42AC-9C8C-B97AE8C0268C}" srcOrd="1" destOrd="0" presId="urn:microsoft.com/office/officeart/2005/8/layout/process2"/>
    <dgm:cxn modelId="{C127BE31-2BDC-4B9A-8477-34F5CDE37443}" type="presParOf" srcId="{6EA02B83-4ED0-40C8-BB9F-46BEBB8ADCC5}" destId="{4C334EC7-4423-463B-919F-138492CDB3E3}" srcOrd="0" destOrd="0" presId="urn:microsoft.com/office/officeart/2005/8/layout/process2"/>
    <dgm:cxn modelId="{B61E7F28-0D31-4024-B720-0AB0C0D876C5}" type="presParOf" srcId="{6EA02B83-4ED0-40C8-BB9F-46BEBB8ADCC5}" destId="{DA70D2AA-909F-41B3-9CA5-C48F2DCA06B5}" srcOrd="1" destOrd="0" presId="urn:microsoft.com/office/officeart/2005/8/layout/process2"/>
    <dgm:cxn modelId="{B3E09865-C0EF-4F8D-8993-D05D9571BAFD}" type="presParOf" srcId="{DA70D2AA-909F-41B3-9CA5-C48F2DCA06B5}" destId="{7CFD4D19-0C87-41E4-AC2A-9D666E9E7E08}" srcOrd="0" destOrd="0" presId="urn:microsoft.com/office/officeart/2005/8/layout/process2"/>
    <dgm:cxn modelId="{928071D5-A2E5-4EC1-B8EE-4FAEF14C5B71}" type="presParOf" srcId="{6EA02B83-4ED0-40C8-BB9F-46BEBB8ADCC5}" destId="{5AA60479-EFC0-453D-9171-71C4C80F1454}" srcOrd="2" destOrd="0" presId="urn:microsoft.com/office/officeart/2005/8/layout/process2"/>
    <dgm:cxn modelId="{A8BF6D4B-6D19-4655-8B3F-45D87E8FC3D0}" type="presParOf" srcId="{6EA02B83-4ED0-40C8-BB9F-46BEBB8ADCC5}" destId="{6E4617B9-AEA0-405C-9F43-6356E23D79D1}" srcOrd="3" destOrd="0" presId="urn:microsoft.com/office/officeart/2005/8/layout/process2"/>
    <dgm:cxn modelId="{93860A77-CE09-4792-9DE4-760E0FED68A1}" type="presParOf" srcId="{6E4617B9-AEA0-405C-9F43-6356E23D79D1}" destId="{88BC4BAA-6355-4C3C-8875-D47B8D502052}" srcOrd="0" destOrd="0" presId="urn:microsoft.com/office/officeart/2005/8/layout/process2"/>
    <dgm:cxn modelId="{228726F0-C8E0-40C6-8FE4-22B7408C7C7A}" type="presParOf" srcId="{6EA02B83-4ED0-40C8-BB9F-46BEBB8ADCC5}" destId="{A6D8029E-0E3C-44B4-B641-D61D249E0D2C}" srcOrd="4" destOrd="0" presId="urn:microsoft.com/office/officeart/2005/8/layout/process2"/>
    <dgm:cxn modelId="{BFFB3548-8B03-434B-888E-93E02DBC3447}" type="presParOf" srcId="{6EA02B83-4ED0-40C8-BB9F-46BEBB8ADCC5}" destId="{E413385A-55D7-4FAE-ABAA-9A6264F68839}" srcOrd="5" destOrd="0" presId="urn:microsoft.com/office/officeart/2005/8/layout/process2"/>
    <dgm:cxn modelId="{14A57ED5-BD9E-4B71-941B-2849166536A5}" type="presParOf" srcId="{E413385A-55D7-4FAE-ABAA-9A6264F68839}" destId="{709D4C9C-21AA-42AC-9C8C-B97AE8C0268C}" srcOrd="0" destOrd="0" presId="urn:microsoft.com/office/officeart/2005/8/layout/process2"/>
    <dgm:cxn modelId="{079DDDE7-56C0-4230-9FF1-5AFA4922AF52}" type="presParOf" srcId="{6EA02B83-4ED0-40C8-BB9F-46BEBB8ADCC5}" destId="{577A593B-A5D2-42A1-B7A6-3B01C86E465E}" srcOrd="6" destOrd="0" presId="urn:microsoft.com/office/officeart/2005/8/layout/process2"/>
    <dgm:cxn modelId="{9144EF59-F375-45CB-BC73-710A96426324}" type="presParOf" srcId="{6EA02B83-4ED0-40C8-BB9F-46BEBB8ADCC5}" destId="{B3AA3601-41CD-46B0-A2E0-852CD9032AF4}" srcOrd="7" destOrd="0" presId="urn:microsoft.com/office/officeart/2005/8/layout/process2"/>
    <dgm:cxn modelId="{4A7EB02D-CE80-41FB-A7E6-13F1FAFD24A8}" type="presParOf" srcId="{B3AA3601-41CD-46B0-A2E0-852CD9032AF4}" destId="{A7E46C77-0C1A-4280-A447-1B7416030015}" srcOrd="0" destOrd="0" presId="urn:microsoft.com/office/officeart/2005/8/layout/process2"/>
    <dgm:cxn modelId="{764251B4-B5DA-4DC6-88D1-4D7F4D46D101}" type="presParOf" srcId="{6EA02B83-4ED0-40C8-BB9F-46BEBB8ADCC5}" destId="{CFF65EE1-0FA6-44F0-A937-687D201125B3}" srcOrd="8" destOrd="0" presId="urn:microsoft.com/office/officeart/2005/8/layout/process2"/>
    <dgm:cxn modelId="{FF3CA68D-99F3-4BBC-A536-6715535CDCB9}" type="presParOf" srcId="{6EA02B83-4ED0-40C8-BB9F-46BEBB8ADCC5}" destId="{9337E341-910E-4310-9A6D-5B6225150E48}" srcOrd="9" destOrd="0" presId="urn:microsoft.com/office/officeart/2005/8/layout/process2"/>
    <dgm:cxn modelId="{F09C00E5-1752-40A9-A314-583C0CA383E3}" type="presParOf" srcId="{9337E341-910E-4310-9A6D-5B6225150E48}" destId="{75368F42-0E10-4AD9-8FCB-274795945A78}" srcOrd="0" destOrd="0" presId="urn:microsoft.com/office/officeart/2005/8/layout/process2"/>
    <dgm:cxn modelId="{0382B435-C338-4DD7-9719-C4E9E0B00329}" type="presParOf" srcId="{6EA02B83-4ED0-40C8-BB9F-46BEBB8ADCC5}" destId="{267C48CA-4883-4D82-B8CF-3810238B0ADC}" srcOrd="10" destOrd="0" presId="urn:microsoft.com/office/officeart/2005/8/layout/process2"/>
    <dgm:cxn modelId="{67616149-2399-4485-8AC0-DD0EA165535F}" type="presParOf" srcId="{6EA02B83-4ED0-40C8-BB9F-46BEBB8ADCC5}" destId="{44C72047-0321-42D0-814D-401984D6615E}" srcOrd="11" destOrd="0" presId="urn:microsoft.com/office/officeart/2005/8/layout/process2"/>
    <dgm:cxn modelId="{166A45DC-AFC5-478B-A519-C28F05BAB43E}" type="presParOf" srcId="{44C72047-0321-42D0-814D-401984D6615E}" destId="{C64FD8B2-0470-4536-9B90-DE2171247580}" srcOrd="0" destOrd="0" presId="urn:microsoft.com/office/officeart/2005/8/layout/process2"/>
    <dgm:cxn modelId="{F89F849B-A4E8-4D31-A9DF-359B2AEAC8F3}" type="presParOf" srcId="{6EA02B83-4ED0-40C8-BB9F-46BEBB8ADCC5}" destId="{3F7734E9-2AD6-4C32-BF0E-4A7032202739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7FE1016-40C3-44DC-85EE-3374FE66B49D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</dgm:pt>
    <dgm:pt modelId="{2D217C3A-D30B-4548-A60E-2E337EA63DFF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Procurement</a:t>
          </a:r>
        </a:p>
        <a:p>
          <a:pPr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DD67C2A-0E2B-4963-9367-40C8210D3D41}" type="parTrans" cxnId="{66FC4BD0-A9CB-4772-82CC-0CAA57A0590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9FD7D47-52DA-402A-9874-9480791FDE93}" type="sibTrans" cxnId="{66FC4BD0-A9CB-4772-82CC-0CAA57A0590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7098685-DC6A-424C-BC3E-45540FA21D9D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Storage</a:t>
          </a:r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A1609FC-213C-4B5D-9920-F454BF3484A2}" type="parTrans" cxnId="{8541051F-E23A-4A7B-AFB3-E698AEADB70C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20D74E5-84C0-42B4-B810-9815FD2C0167}" type="sibTrans" cxnId="{8541051F-E23A-4A7B-AFB3-E698AEADB70C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DCEF659-C8F5-4A0C-B501-317D9E60BE98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Handling</a:t>
          </a:r>
        </a:p>
        <a:p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BF4B5AA-079E-40A7-AF98-5E4E93E5795A}" type="parTrans" cxnId="{82F790EB-C188-4A45-B911-1EE59D05D55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B20CF94-A88F-42E9-B8A9-2E2254E54E9C}" type="sibTrans" cxnId="{82F790EB-C188-4A45-B911-1EE59D05D55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71C5E72-0B01-4486-A491-A2FED551B032}">
      <dgm:prSet phldrT="[Text]"/>
      <dgm:spPr/>
      <dgm:t>
        <a:bodyPr/>
        <a:lstStyle/>
        <a:p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9F138CF-DD1D-4CE7-B801-D0AE8E9B4F03}" type="parTrans" cxnId="{45F298CE-058B-4175-9C7D-869AC2005640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E77B3D7-7975-4C76-A41D-429CBC503156}" type="sibTrans" cxnId="{45F298CE-058B-4175-9C7D-869AC2005640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41B95A4-7819-4785-A102-DB9609CA6771}">
      <dgm:prSet custT="1"/>
      <dgm:spPr/>
      <dgm:t>
        <a:bodyPr/>
        <a:lstStyle/>
        <a:p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Inventory</a:t>
          </a:r>
          <a:endParaRPr lang="en-US" sz="20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880DEDF-1789-4329-8563-C8849640B7F1}" type="parTrans" cxnId="{2F8FC398-5C6A-46FC-A48B-E6C8ED7F77E1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A4173D4-F219-459A-9959-C030B77C1DE8}" type="sibTrans" cxnId="{2F8FC398-5C6A-46FC-A48B-E6C8ED7F77E1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5788A62-5EB8-4B63-95C0-2344F00982E4}">
      <dgm:prSet custT="1"/>
      <dgm:spPr/>
      <dgm:t>
        <a:bodyPr/>
        <a:lstStyle/>
        <a:p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Transferring of Chemicals</a:t>
          </a:r>
          <a:endParaRPr lang="en-US" sz="20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4458E24-E0B1-46AD-BC1A-ED3A3C56F0B4}" type="parTrans" cxnId="{860AF7EA-504A-4A25-ADE5-42F2C82A73E9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2C74BCB-9C2E-4D0B-89A7-B99DDC42FE12}" type="sibTrans" cxnId="{860AF7EA-504A-4A25-ADE5-42F2C82A73E9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CA7FCE6-62AE-4251-BFCB-A91A90897065}">
      <dgm:prSet/>
      <dgm:spPr/>
      <dgm:t>
        <a:bodyPr/>
        <a:lstStyle/>
        <a:p>
          <a:r>
            <a:rPr 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Waste Disposal</a:t>
          </a:r>
          <a:endParaRPr lang="en-US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5772650-E731-4025-AD69-A9D953AD4525}" type="parTrans" cxnId="{098D795B-8AB3-448C-B5B6-926F0D7E45AD}">
      <dgm:prSet/>
      <dgm:spPr/>
      <dgm:t>
        <a:bodyPr/>
        <a:lstStyle/>
        <a:p>
          <a:endParaRPr lang="en-US"/>
        </a:p>
      </dgm:t>
    </dgm:pt>
    <dgm:pt modelId="{6A57413E-0847-4493-9700-37FE305A4BEF}" type="sibTrans" cxnId="{098D795B-8AB3-448C-B5B6-926F0D7E45AD}">
      <dgm:prSet/>
      <dgm:spPr/>
      <dgm:t>
        <a:bodyPr/>
        <a:lstStyle/>
        <a:p>
          <a:endParaRPr lang="en-US"/>
        </a:p>
      </dgm:t>
    </dgm:pt>
    <dgm:pt modelId="{6EA02B83-4ED0-40C8-BB9F-46BEBB8ADCC5}" type="pres">
      <dgm:prSet presAssocID="{27FE1016-40C3-44DC-85EE-3374FE66B49D}" presName="linearFlow" presStyleCnt="0">
        <dgm:presLayoutVars>
          <dgm:resizeHandles val="exact"/>
        </dgm:presLayoutVars>
      </dgm:prSet>
      <dgm:spPr/>
    </dgm:pt>
    <dgm:pt modelId="{4C334EC7-4423-463B-919F-138492CDB3E3}" type="pres">
      <dgm:prSet presAssocID="{2D217C3A-D30B-4548-A60E-2E337EA63DFF}" presName="node" presStyleLbl="node1" presStyleIdx="0" presStyleCnt="7" custScaleX="113151" custScaleY="106423" custLinFactNeighborY="-110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70D2AA-909F-41B3-9CA5-C48F2DCA06B5}" type="pres">
      <dgm:prSet presAssocID="{09FD7D47-52DA-402A-9874-9480791FDE93}" presName="sibTrans" presStyleLbl="sibTrans2D1" presStyleIdx="0" presStyleCnt="6"/>
      <dgm:spPr/>
      <dgm:t>
        <a:bodyPr/>
        <a:lstStyle/>
        <a:p>
          <a:endParaRPr lang="en-US"/>
        </a:p>
      </dgm:t>
    </dgm:pt>
    <dgm:pt modelId="{7CFD4D19-0C87-41E4-AC2A-9D666E9E7E08}" type="pres">
      <dgm:prSet presAssocID="{09FD7D47-52DA-402A-9874-9480791FDE93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5AA60479-EFC0-453D-9171-71C4C80F1454}" type="pres">
      <dgm:prSet presAssocID="{97098685-DC6A-424C-BC3E-45540FA21D9D}" presName="node" presStyleLbl="node1" presStyleIdx="1" presStyleCnt="7" custScaleX="1120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4617B9-AEA0-405C-9F43-6356E23D79D1}" type="pres">
      <dgm:prSet presAssocID="{920D74E5-84C0-42B4-B810-9815FD2C0167}" presName="sibTrans" presStyleLbl="sibTrans2D1" presStyleIdx="1" presStyleCnt="6"/>
      <dgm:spPr/>
      <dgm:t>
        <a:bodyPr/>
        <a:lstStyle/>
        <a:p>
          <a:endParaRPr lang="en-US"/>
        </a:p>
      </dgm:t>
    </dgm:pt>
    <dgm:pt modelId="{88BC4BAA-6355-4C3C-8875-D47B8D502052}" type="pres">
      <dgm:prSet presAssocID="{920D74E5-84C0-42B4-B810-9815FD2C0167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A6D8029E-0E3C-44B4-B641-D61D249E0D2C}" type="pres">
      <dgm:prSet presAssocID="{7DCEF659-C8F5-4A0C-B501-317D9E60BE98}" presName="node" presStyleLbl="node1" presStyleIdx="2" presStyleCnt="7" custScaleX="1120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13385A-55D7-4FAE-ABAA-9A6264F68839}" type="pres">
      <dgm:prSet presAssocID="{EB20CF94-A88F-42E9-B8A9-2E2254E54E9C}" presName="sibTrans" presStyleLbl="sibTrans2D1" presStyleIdx="2" presStyleCnt="6"/>
      <dgm:spPr/>
      <dgm:t>
        <a:bodyPr/>
        <a:lstStyle/>
        <a:p>
          <a:endParaRPr lang="en-US"/>
        </a:p>
      </dgm:t>
    </dgm:pt>
    <dgm:pt modelId="{709D4C9C-21AA-42AC-9C8C-B97AE8C0268C}" type="pres">
      <dgm:prSet presAssocID="{EB20CF94-A88F-42E9-B8A9-2E2254E54E9C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577A593B-A5D2-42A1-B7A6-3B01C86E465E}" type="pres">
      <dgm:prSet presAssocID="{F71C5E72-0B01-4486-A491-A2FED551B032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AA3601-41CD-46B0-A2E0-852CD9032AF4}" type="pres">
      <dgm:prSet presAssocID="{DE77B3D7-7975-4C76-A41D-429CBC503156}" presName="sibTrans" presStyleLbl="sibTrans2D1" presStyleIdx="3" presStyleCnt="6"/>
      <dgm:spPr/>
      <dgm:t>
        <a:bodyPr/>
        <a:lstStyle/>
        <a:p>
          <a:endParaRPr lang="en-US"/>
        </a:p>
      </dgm:t>
    </dgm:pt>
    <dgm:pt modelId="{A7E46C77-0C1A-4280-A447-1B7416030015}" type="pres">
      <dgm:prSet presAssocID="{DE77B3D7-7975-4C76-A41D-429CBC503156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CFF65EE1-0FA6-44F0-A937-687D201125B3}" type="pres">
      <dgm:prSet presAssocID="{841B95A4-7819-4785-A102-DB9609CA6771}" presName="node" presStyleLbl="node1" presStyleIdx="4" presStyleCnt="7" custScaleX="112187" custLinFactY="-98133" custLinFactNeighborX="48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37E341-910E-4310-9A6D-5B6225150E48}" type="pres">
      <dgm:prSet presAssocID="{1A4173D4-F219-459A-9959-C030B77C1DE8}" presName="sibTrans" presStyleLbl="sibTrans2D1" presStyleIdx="4" presStyleCnt="6"/>
      <dgm:spPr/>
      <dgm:t>
        <a:bodyPr/>
        <a:lstStyle/>
        <a:p>
          <a:endParaRPr lang="en-US"/>
        </a:p>
      </dgm:t>
    </dgm:pt>
    <dgm:pt modelId="{75368F42-0E10-4AD9-8FCB-274795945A78}" type="pres">
      <dgm:prSet presAssocID="{1A4173D4-F219-459A-9959-C030B77C1DE8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267C48CA-4883-4D82-B8CF-3810238B0ADC}" type="pres">
      <dgm:prSet presAssocID="{25788A62-5EB8-4B63-95C0-2344F00982E4}" presName="node" presStyleLbl="node1" presStyleIdx="5" presStyleCnt="7" custScaleX="112187" custLinFactY="-98133" custLinFactNeighborX="48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C72047-0321-42D0-814D-401984D6615E}" type="pres">
      <dgm:prSet presAssocID="{F2C74BCB-9C2E-4D0B-89A7-B99DDC42FE12}" presName="sibTrans" presStyleLbl="sibTrans2D1" presStyleIdx="5" presStyleCnt="6"/>
      <dgm:spPr/>
      <dgm:t>
        <a:bodyPr/>
        <a:lstStyle/>
        <a:p>
          <a:endParaRPr lang="en-US"/>
        </a:p>
      </dgm:t>
    </dgm:pt>
    <dgm:pt modelId="{C64FD8B2-0470-4536-9B90-DE2171247580}" type="pres">
      <dgm:prSet presAssocID="{F2C74BCB-9C2E-4D0B-89A7-B99DDC42FE12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3F7734E9-2AD6-4C32-BF0E-4A7032202739}" type="pres">
      <dgm:prSet presAssocID="{BCA7FCE6-62AE-4251-BFCB-A91A90897065}" presName="node" presStyleLbl="node1" presStyleIdx="6" presStyleCnt="7" custScaleX="112187" custLinFactY="-98133" custLinFactNeighborX="48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680463-6CFC-4608-AF1C-0E07326D5366}" type="presOf" srcId="{09FD7D47-52DA-402A-9874-9480791FDE93}" destId="{DA70D2AA-909F-41B3-9CA5-C48F2DCA06B5}" srcOrd="0" destOrd="0" presId="urn:microsoft.com/office/officeart/2005/8/layout/process2"/>
    <dgm:cxn modelId="{2A96D759-72C2-4A0A-B33B-9AFA05ECD3B2}" type="presOf" srcId="{7DCEF659-C8F5-4A0C-B501-317D9E60BE98}" destId="{A6D8029E-0E3C-44B4-B641-D61D249E0D2C}" srcOrd="0" destOrd="0" presId="urn:microsoft.com/office/officeart/2005/8/layout/process2"/>
    <dgm:cxn modelId="{82F790EB-C188-4A45-B911-1EE59D05D55F}" srcId="{27FE1016-40C3-44DC-85EE-3374FE66B49D}" destId="{7DCEF659-C8F5-4A0C-B501-317D9E60BE98}" srcOrd="2" destOrd="0" parTransId="{8BF4B5AA-079E-40A7-AF98-5E4E93E5795A}" sibTransId="{EB20CF94-A88F-42E9-B8A9-2E2254E54E9C}"/>
    <dgm:cxn modelId="{66FC4BD0-A9CB-4772-82CC-0CAA57A0590F}" srcId="{27FE1016-40C3-44DC-85EE-3374FE66B49D}" destId="{2D217C3A-D30B-4548-A60E-2E337EA63DFF}" srcOrd="0" destOrd="0" parTransId="{BDD67C2A-0E2B-4963-9367-40C8210D3D41}" sibTransId="{09FD7D47-52DA-402A-9874-9480791FDE93}"/>
    <dgm:cxn modelId="{87EA51DD-A116-4007-91B8-5D636454BA7E}" type="presOf" srcId="{F71C5E72-0B01-4486-A491-A2FED551B032}" destId="{577A593B-A5D2-42A1-B7A6-3B01C86E465E}" srcOrd="0" destOrd="0" presId="urn:microsoft.com/office/officeart/2005/8/layout/process2"/>
    <dgm:cxn modelId="{2834FEC4-B1A1-4475-A67D-3863596C0357}" type="presOf" srcId="{841B95A4-7819-4785-A102-DB9609CA6771}" destId="{CFF65EE1-0FA6-44F0-A937-687D201125B3}" srcOrd="0" destOrd="0" presId="urn:microsoft.com/office/officeart/2005/8/layout/process2"/>
    <dgm:cxn modelId="{D452D41F-5FD9-4C2D-80CB-44D85AE2C120}" type="presOf" srcId="{1A4173D4-F219-459A-9959-C030B77C1DE8}" destId="{75368F42-0E10-4AD9-8FCB-274795945A78}" srcOrd="1" destOrd="0" presId="urn:microsoft.com/office/officeart/2005/8/layout/process2"/>
    <dgm:cxn modelId="{BD4CDBE8-9CE3-45AE-AB5E-112D5446E93D}" type="presOf" srcId="{1A4173D4-F219-459A-9959-C030B77C1DE8}" destId="{9337E341-910E-4310-9A6D-5B6225150E48}" srcOrd="0" destOrd="0" presId="urn:microsoft.com/office/officeart/2005/8/layout/process2"/>
    <dgm:cxn modelId="{E38B5037-AF30-4CD2-A2AF-3083BEA77512}" type="presOf" srcId="{25788A62-5EB8-4B63-95C0-2344F00982E4}" destId="{267C48CA-4883-4D82-B8CF-3810238B0ADC}" srcOrd="0" destOrd="0" presId="urn:microsoft.com/office/officeart/2005/8/layout/process2"/>
    <dgm:cxn modelId="{45F298CE-058B-4175-9C7D-869AC2005640}" srcId="{27FE1016-40C3-44DC-85EE-3374FE66B49D}" destId="{F71C5E72-0B01-4486-A491-A2FED551B032}" srcOrd="3" destOrd="0" parTransId="{09F138CF-DD1D-4CE7-B801-D0AE8E9B4F03}" sibTransId="{DE77B3D7-7975-4C76-A41D-429CBC503156}"/>
    <dgm:cxn modelId="{91B71FB9-63DD-4025-8D0B-427BA1DE02CD}" type="presOf" srcId="{F2C74BCB-9C2E-4D0B-89A7-B99DDC42FE12}" destId="{C64FD8B2-0470-4536-9B90-DE2171247580}" srcOrd="1" destOrd="0" presId="urn:microsoft.com/office/officeart/2005/8/layout/process2"/>
    <dgm:cxn modelId="{917CDDD9-323A-4070-8886-6E46C1C3B8D0}" type="presOf" srcId="{09FD7D47-52DA-402A-9874-9480791FDE93}" destId="{7CFD4D19-0C87-41E4-AC2A-9D666E9E7E08}" srcOrd="1" destOrd="0" presId="urn:microsoft.com/office/officeart/2005/8/layout/process2"/>
    <dgm:cxn modelId="{9598EA36-68AF-4BAB-93C3-57B71AFDC814}" type="presOf" srcId="{97098685-DC6A-424C-BC3E-45540FA21D9D}" destId="{5AA60479-EFC0-453D-9171-71C4C80F1454}" srcOrd="0" destOrd="0" presId="urn:microsoft.com/office/officeart/2005/8/layout/process2"/>
    <dgm:cxn modelId="{2F8FC398-5C6A-46FC-A48B-E6C8ED7F77E1}" srcId="{27FE1016-40C3-44DC-85EE-3374FE66B49D}" destId="{841B95A4-7819-4785-A102-DB9609CA6771}" srcOrd="4" destOrd="0" parTransId="{6880DEDF-1789-4329-8563-C8849640B7F1}" sibTransId="{1A4173D4-F219-459A-9959-C030B77C1DE8}"/>
    <dgm:cxn modelId="{5AC461DE-7D78-4C0F-B0B1-F94B0B5028F4}" type="presOf" srcId="{27FE1016-40C3-44DC-85EE-3374FE66B49D}" destId="{6EA02B83-4ED0-40C8-BB9F-46BEBB8ADCC5}" srcOrd="0" destOrd="0" presId="urn:microsoft.com/office/officeart/2005/8/layout/process2"/>
    <dgm:cxn modelId="{98736C16-B070-48E6-82B2-6D9AF8C31D3E}" type="presOf" srcId="{920D74E5-84C0-42B4-B810-9815FD2C0167}" destId="{6E4617B9-AEA0-405C-9F43-6356E23D79D1}" srcOrd="0" destOrd="0" presId="urn:microsoft.com/office/officeart/2005/8/layout/process2"/>
    <dgm:cxn modelId="{AAF90E87-A2C4-408C-B665-20AEC69B18FC}" type="presOf" srcId="{F2C74BCB-9C2E-4D0B-89A7-B99DDC42FE12}" destId="{44C72047-0321-42D0-814D-401984D6615E}" srcOrd="0" destOrd="0" presId="urn:microsoft.com/office/officeart/2005/8/layout/process2"/>
    <dgm:cxn modelId="{860AF7EA-504A-4A25-ADE5-42F2C82A73E9}" srcId="{27FE1016-40C3-44DC-85EE-3374FE66B49D}" destId="{25788A62-5EB8-4B63-95C0-2344F00982E4}" srcOrd="5" destOrd="0" parTransId="{E4458E24-E0B1-46AD-BC1A-ED3A3C56F0B4}" sibTransId="{F2C74BCB-9C2E-4D0B-89A7-B99DDC42FE12}"/>
    <dgm:cxn modelId="{E33E956A-DD1C-4FBC-9CE8-21D30955BBCE}" type="presOf" srcId="{2D217C3A-D30B-4548-A60E-2E337EA63DFF}" destId="{4C334EC7-4423-463B-919F-138492CDB3E3}" srcOrd="0" destOrd="0" presId="urn:microsoft.com/office/officeart/2005/8/layout/process2"/>
    <dgm:cxn modelId="{B4849A41-0150-4C6E-8108-2A2EDB9FD1E1}" type="presOf" srcId="{EB20CF94-A88F-42E9-B8A9-2E2254E54E9C}" destId="{E413385A-55D7-4FAE-ABAA-9A6264F68839}" srcOrd="0" destOrd="0" presId="urn:microsoft.com/office/officeart/2005/8/layout/process2"/>
    <dgm:cxn modelId="{AC92BB3F-DACE-433E-A290-0BA58960F9E2}" type="presOf" srcId="{DE77B3D7-7975-4C76-A41D-429CBC503156}" destId="{B3AA3601-41CD-46B0-A2E0-852CD9032AF4}" srcOrd="0" destOrd="0" presId="urn:microsoft.com/office/officeart/2005/8/layout/process2"/>
    <dgm:cxn modelId="{8541051F-E23A-4A7B-AFB3-E698AEADB70C}" srcId="{27FE1016-40C3-44DC-85EE-3374FE66B49D}" destId="{97098685-DC6A-424C-BC3E-45540FA21D9D}" srcOrd="1" destOrd="0" parTransId="{CA1609FC-213C-4B5D-9920-F454BF3484A2}" sibTransId="{920D74E5-84C0-42B4-B810-9815FD2C0167}"/>
    <dgm:cxn modelId="{098D795B-8AB3-448C-B5B6-926F0D7E45AD}" srcId="{27FE1016-40C3-44DC-85EE-3374FE66B49D}" destId="{BCA7FCE6-62AE-4251-BFCB-A91A90897065}" srcOrd="6" destOrd="0" parTransId="{95772650-E731-4025-AD69-A9D953AD4525}" sibTransId="{6A57413E-0847-4493-9700-37FE305A4BEF}"/>
    <dgm:cxn modelId="{E59B0EC5-4286-444E-93A2-C73D2FDDCFDC}" type="presOf" srcId="{DE77B3D7-7975-4C76-A41D-429CBC503156}" destId="{A7E46C77-0C1A-4280-A447-1B7416030015}" srcOrd="1" destOrd="0" presId="urn:microsoft.com/office/officeart/2005/8/layout/process2"/>
    <dgm:cxn modelId="{E73C8289-7967-43AE-BFE4-A7034368B934}" type="presOf" srcId="{920D74E5-84C0-42B4-B810-9815FD2C0167}" destId="{88BC4BAA-6355-4C3C-8875-D47B8D502052}" srcOrd="1" destOrd="0" presId="urn:microsoft.com/office/officeart/2005/8/layout/process2"/>
    <dgm:cxn modelId="{34B42A1C-58D1-4DE2-B23A-6C86FCFE65CE}" type="presOf" srcId="{BCA7FCE6-62AE-4251-BFCB-A91A90897065}" destId="{3F7734E9-2AD6-4C32-BF0E-4A7032202739}" srcOrd="0" destOrd="0" presId="urn:microsoft.com/office/officeart/2005/8/layout/process2"/>
    <dgm:cxn modelId="{EA1558BA-A411-4EF5-8644-2DCE1FE8B40A}" type="presOf" srcId="{EB20CF94-A88F-42E9-B8A9-2E2254E54E9C}" destId="{709D4C9C-21AA-42AC-9C8C-B97AE8C0268C}" srcOrd="1" destOrd="0" presId="urn:microsoft.com/office/officeart/2005/8/layout/process2"/>
    <dgm:cxn modelId="{C127BE31-2BDC-4B9A-8477-34F5CDE37443}" type="presParOf" srcId="{6EA02B83-4ED0-40C8-BB9F-46BEBB8ADCC5}" destId="{4C334EC7-4423-463B-919F-138492CDB3E3}" srcOrd="0" destOrd="0" presId="urn:microsoft.com/office/officeart/2005/8/layout/process2"/>
    <dgm:cxn modelId="{B61E7F28-0D31-4024-B720-0AB0C0D876C5}" type="presParOf" srcId="{6EA02B83-4ED0-40C8-BB9F-46BEBB8ADCC5}" destId="{DA70D2AA-909F-41B3-9CA5-C48F2DCA06B5}" srcOrd="1" destOrd="0" presId="urn:microsoft.com/office/officeart/2005/8/layout/process2"/>
    <dgm:cxn modelId="{B3E09865-C0EF-4F8D-8993-D05D9571BAFD}" type="presParOf" srcId="{DA70D2AA-909F-41B3-9CA5-C48F2DCA06B5}" destId="{7CFD4D19-0C87-41E4-AC2A-9D666E9E7E08}" srcOrd="0" destOrd="0" presId="urn:microsoft.com/office/officeart/2005/8/layout/process2"/>
    <dgm:cxn modelId="{928071D5-A2E5-4EC1-B8EE-4FAEF14C5B71}" type="presParOf" srcId="{6EA02B83-4ED0-40C8-BB9F-46BEBB8ADCC5}" destId="{5AA60479-EFC0-453D-9171-71C4C80F1454}" srcOrd="2" destOrd="0" presId="urn:microsoft.com/office/officeart/2005/8/layout/process2"/>
    <dgm:cxn modelId="{A8BF6D4B-6D19-4655-8B3F-45D87E8FC3D0}" type="presParOf" srcId="{6EA02B83-4ED0-40C8-BB9F-46BEBB8ADCC5}" destId="{6E4617B9-AEA0-405C-9F43-6356E23D79D1}" srcOrd="3" destOrd="0" presId="urn:microsoft.com/office/officeart/2005/8/layout/process2"/>
    <dgm:cxn modelId="{93860A77-CE09-4792-9DE4-760E0FED68A1}" type="presParOf" srcId="{6E4617B9-AEA0-405C-9F43-6356E23D79D1}" destId="{88BC4BAA-6355-4C3C-8875-D47B8D502052}" srcOrd="0" destOrd="0" presId="urn:microsoft.com/office/officeart/2005/8/layout/process2"/>
    <dgm:cxn modelId="{228726F0-C8E0-40C6-8FE4-22B7408C7C7A}" type="presParOf" srcId="{6EA02B83-4ED0-40C8-BB9F-46BEBB8ADCC5}" destId="{A6D8029E-0E3C-44B4-B641-D61D249E0D2C}" srcOrd="4" destOrd="0" presId="urn:microsoft.com/office/officeart/2005/8/layout/process2"/>
    <dgm:cxn modelId="{BFFB3548-8B03-434B-888E-93E02DBC3447}" type="presParOf" srcId="{6EA02B83-4ED0-40C8-BB9F-46BEBB8ADCC5}" destId="{E413385A-55D7-4FAE-ABAA-9A6264F68839}" srcOrd="5" destOrd="0" presId="urn:microsoft.com/office/officeart/2005/8/layout/process2"/>
    <dgm:cxn modelId="{14A57ED5-BD9E-4B71-941B-2849166536A5}" type="presParOf" srcId="{E413385A-55D7-4FAE-ABAA-9A6264F68839}" destId="{709D4C9C-21AA-42AC-9C8C-B97AE8C0268C}" srcOrd="0" destOrd="0" presId="urn:microsoft.com/office/officeart/2005/8/layout/process2"/>
    <dgm:cxn modelId="{079DDDE7-56C0-4230-9FF1-5AFA4922AF52}" type="presParOf" srcId="{6EA02B83-4ED0-40C8-BB9F-46BEBB8ADCC5}" destId="{577A593B-A5D2-42A1-B7A6-3B01C86E465E}" srcOrd="6" destOrd="0" presId="urn:microsoft.com/office/officeart/2005/8/layout/process2"/>
    <dgm:cxn modelId="{9144EF59-F375-45CB-BC73-710A96426324}" type="presParOf" srcId="{6EA02B83-4ED0-40C8-BB9F-46BEBB8ADCC5}" destId="{B3AA3601-41CD-46B0-A2E0-852CD9032AF4}" srcOrd="7" destOrd="0" presId="urn:microsoft.com/office/officeart/2005/8/layout/process2"/>
    <dgm:cxn modelId="{4A7EB02D-CE80-41FB-A7E6-13F1FAFD24A8}" type="presParOf" srcId="{B3AA3601-41CD-46B0-A2E0-852CD9032AF4}" destId="{A7E46C77-0C1A-4280-A447-1B7416030015}" srcOrd="0" destOrd="0" presId="urn:microsoft.com/office/officeart/2005/8/layout/process2"/>
    <dgm:cxn modelId="{764251B4-B5DA-4DC6-88D1-4D7F4D46D101}" type="presParOf" srcId="{6EA02B83-4ED0-40C8-BB9F-46BEBB8ADCC5}" destId="{CFF65EE1-0FA6-44F0-A937-687D201125B3}" srcOrd="8" destOrd="0" presId="urn:microsoft.com/office/officeart/2005/8/layout/process2"/>
    <dgm:cxn modelId="{FF3CA68D-99F3-4BBC-A536-6715535CDCB9}" type="presParOf" srcId="{6EA02B83-4ED0-40C8-BB9F-46BEBB8ADCC5}" destId="{9337E341-910E-4310-9A6D-5B6225150E48}" srcOrd="9" destOrd="0" presId="urn:microsoft.com/office/officeart/2005/8/layout/process2"/>
    <dgm:cxn modelId="{F09C00E5-1752-40A9-A314-583C0CA383E3}" type="presParOf" srcId="{9337E341-910E-4310-9A6D-5B6225150E48}" destId="{75368F42-0E10-4AD9-8FCB-274795945A78}" srcOrd="0" destOrd="0" presId="urn:microsoft.com/office/officeart/2005/8/layout/process2"/>
    <dgm:cxn modelId="{0382B435-C338-4DD7-9719-C4E9E0B00329}" type="presParOf" srcId="{6EA02B83-4ED0-40C8-BB9F-46BEBB8ADCC5}" destId="{267C48CA-4883-4D82-B8CF-3810238B0ADC}" srcOrd="10" destOrd="0" presId="urn:microsoft.com/office/officeart/2005/8/layout/process2"/>
    <dgm:cxn modelId="{67616149-2399-4485-8AC0-DD0EA165535F}" type="presParOf" srcId="{6EA02B83-4ED0-40C8-BB9F-46BEBB8ADCC5}" destId="{44C72047-0321-42D0-814D-401984D6615E}" srcOrd="11" destOrd="0" presId="urn:microsoft.com/office/officeart/2005/8/layout/process2"/>
    <dgm:cxn modelId="{166A45DC-AFC5-478B-A519-C28F05BAB43E}" type="presParOf" srcId="{44C72047-0321-42D0-814D-401984D6615E}" destId="{C64FD8B2-0470-4536-9B90-DE2171247580}" srcOrd="0" destOrd="0" presId="urn:microsoft.com/office/officeart/2005/8/layout/process2"/>
    <dgm:cxn modelId="{F89F849B-A4E8-4D31-A9DF-359B2AEAC8F3}" type="presParOf" srcId="{6EA02B83-4ED0-40C8-BB9F-46BEBB8ADCC5}" destId="{3F7734E9-2AD6-4C32-BF0E-4A7032202739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7FE1016-40C3-44DC-85EE-3374FE66B49D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</dgm:pt>
    <dgm:pt modelId="{2D217C3A-D30B-4548-A60E-2E337EA63DFF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Procurement</a:t>
          </a:r>
        </a:p>
        <a:p>
          <a:pPr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DD67C2A-0E2B-4963-9367-40C8210D3D41}" type="parTrans" cxnId="{66FC4BD0-A9CB-4772-82CC-0CAA57A0590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9FD7D47-52DA-402A-9874-9480791FDE93}" type="sibTrans" cxnId="{66FC4BD0-A9CB-4772-82CC-0CAA57A0590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7098685-DC6A-424C-BC3E-45540FA21D9D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Storage</a:t>
          </a:r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A1609FC-213C-4B5D-9920-F454BF3484A2}" type="parTrans" cxnId="{8541051F-E23A-4A7B-AFB3-E698AEADB70C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20D74E5-84C0-42B4-B810-9815FD2C0167}" type="sibTrans" cxnId="{8541051F-E23A-4A7B-AFB3-E698AEADB70C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DCEF659-C8F5-4A0C-B501-317D9E60BE98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Handling</a:t>
          </a:r>
        </a:p>
        <a:p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BF4B5AA-079E-40A7-AF98-5E4E93E5795A}" type="parTrans" cxnId="{82F790EB-C188-4A45-B911-1EE59D05D55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B20CF94-A88F-42E9-B8A9-2E2254E54E9C}" type="sibTrans" cxnId="{82F790EB-C188-4A45-B911-1EE59D05D55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71C5E72-0B01-4486-A491-A2FED551B032}">
      <dgm:prSet phldrT="[Text]"/>
      <dgm:spPr/>
      <dgm:t>
        <a:bodyPr/>
        <a:lstStyle/>
        <a:p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9F138CF-DD1D-4CE7-B801-D0AE8E9B4F03}" type="parTrans" cxnId="{45F298CE-058B-4175-9C7D-869AC2005640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E77B3D7-7975-4C76-A41D-429CBC503156}" type="sibTrans" cxnId="{45F298CE-058B-4175-9C7D-869AC2005640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41B95A4-7819-4785-A102-DB9609CA6771}">
      <dgm:prSet custT="1"/>
      <dgm:spPr/>
      <dgm:t>
        <a:bodyPr/>
        <a:lstStyle/>
        <a:p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Inventory</a:t>
          </a:r>
          <a:endParaRPr lang="en-US" sz="20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880DEDF-1789-4329-8563-C8849640B7F1}" type="parTrans" cxnId="{2F8FC398-5C6A-46FC-A48B-E6C8ED7F77E1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A4173D4-F219-459A-9959-C030B77C1DE8}" type="sibTrans" cxnId="{2F8FC398-5C6A-46FC-A48B-E6C8ED7F77E1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5788A62-5EB8-4B63-95C0-2344F00982E4}">
      <dgm:prSet custT="1"/>
      <dgm:spPr/>
      <dgm:t>
        <a:bodyPr/>
        <a:lstStyle/>
        <a:p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Transferring of Chemicals</a:t>
          </a:r>
          <a:endParaRPr lang="en-US" sz="20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4458E24-E0B1-46AD-BC1A-ED3A3C56F0B4}" type="parTrans" cxnId="{860AF7EA-504A-4A25-ADE5-42F2C82A73E9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2C74BCB-9C2E-4D0B-89A7-B99DDC42FE12}" type="sibTrans" cxnId="{860AF7EA-504A-4A25-ADE5-42F2C82A73E9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CA7FCE6-62AE-4251-BFCB-A91A90897065}">
      <dgm:prSet/>
      <dgm:spPr/>
      <dgm:t>
        <a:bodyPr/>
        <a:lstStyle/>
        <a:p>
          <a:r>
            <a:rPr 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Waste Disposal</a:t>
          </a:r>
          <a:endParaRPr lang="en-US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5772650-E731-4025-AD69-A9D953AD4525}" type="parTrans" cxnId="{098D795B-8AB3-448C-B5B6-926F0D7E45AD}">
      <dgm:prSet/>
      <dgm:spPr/>
      <dgm:t>
        <a:bodyPr/>
        <a:lstStyle/>
        <a:p>
          <a:endParaRPr lang="en-US"/>
        </a:p>
      </dgm:t>
    </dgm:pt>
    <dgm:pt modelId="{6A57413E-0847-4493-9700-37FE305A4BEF}" type="sibTrans" cxnId="{098D795B-8AB3-448C-B5B6-926F0D7E45AD}">
      <dgm:prSet/>
      <dgm:spPr/>
      <dgm:t>
        <a:bodyPr/>
        <a:lstStyle/>
        <a:p>
          <a:endParaRPr lang="en-US"/>
        </a:p>
      </dgm:t>
    </dgm:pt>
    <dgm:pt modelId="{6EA02B83-4ED0-40C8-BB9F-46BEBB8ADCC5}" type="pres">
      <dgm:prSet presAssocID="{27FE1016-40C3-44DC-85EE-3374FE66B49D}" presName="linearFlow" presStyleCnt="0">
        <dgm:presLayoutVars>
          <dgm:resizeHandles val="exact"/>
        </dgm:presLayoutVars>
      </dgm:prSet>
      <dgm:spPr/>
    </dgm:pt>
    <dgm:pt modelId="{4C334EC7-4423-463B-919F-138492CDB3E3}" type="pres">
      <dgm:prSet presAssocID="{2D217C3A-D30B-4548-A60E-2E337EA63DFF}" presName="node" presStyleLbl="node1" presStyleIdx="0" presStyleCnt="7" custScaleX="113151" custScaleY="106423" custLinFactNeighborY="-110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70D2AA-909F-41B3-9CA5-C48F2DCA06B5}" type="pres">
      <dgm:prSet presAssocID="{09FD7D47-52DA-402A-9874-9480791FDE93}" presName="sibTrans" presStyleLbl="sibTrans2D1" presStyleIdx="0" presStyleCnt="6"/>
      <dgm:spPr/>
      <dgm:t>
        <a:bodyPr/>
        <a:lstStyle/>
        <a:p>
          <a:endParaRPr lang="en-US"/>
        </a:p>
      </dgm:t>
    </dgm:pt>
    <dgm:pt modelId="{7CFD4D19-0C87-41E4-AC2A-9D666E9E7E08}" type="pres">
      <dgm:prSet presAssocID="{09FD7D47-52DA-402A-9874-9480791FDE93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5AA60479-EFC0-453D-9171-71C4C80F1454}" type="pres">
      <dgm:prSet presAssocID="{97098685-DC6A-424C-BC3E-45540FA21D9D}" presName="node" presStyleLbl="node1" presStyleIdx="1" presStyleCnt="7" custScaleX="1120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4617B9-AEA0-405C-9F43-6356E23D79D1}" type="pres">
      <dgm:prSet presAssocID="{920D74E5-84C0-42B4-B810-9815FD2C0167}" presName="sibTrans" presStyleLbl="sibTrans2D1" presStyleIdx="1" presStyleCnt="6"/>
      <dgm:spPr/>
      <dgm:t>
        <a:bodyPr/>
        <a:lstStyle/>
        <a:p>
          <a:endParaRPr lang="en-US"/>
        </a:p>
      </dgm:t>
    </dgm:pt>
    <dgm:pt modelId="{88BC4BAA-6355-4C3C-8875-D47B8D502052}" type="pres">
      <dgm:prSet presAssocID="{920D74E5-84C0-42B4-B810-9815FD2C0167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A6D8029E-0E3C-44B4-B641-D61D249E0D2C}" type="pres">
      <dgm:prSet presAssocID="{7DCEF659-C8F5-4A0C-B501-317D9E60BE98}" presName="node" presStyleLbl="node1" presStyleIdx="2" presStyleCnt="7" custScaleX="1120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13385A-55D7-4FAE-ABAA-9A6264F68839}" type="pres">
      <dgm:prSet presAssocID="{EB20CF94-A88F-42E9-B8A9-2E2254E54E9C}" presName="sibTrans" presStyleLbl="sibTrans2D1" presStyleIdx="2" presStyleCnt="6"/>
      <dgm:spPr/>
      <dgm:t>
        <a:bodyPr/>
        <a:lstStyle/>
        <a:p>
          <a:endParaRPr lang="en-US"/>
        </a:p>
      </dgm:t>
    </dgm:pt>
    <dgm:pt modelId="{709D4C9C-21AA-42AC-9C8C-B97AE8C0268C}" type="pres">
      <dgm:prSet presAssocID="{EB20CF94-A88F-42E9-B8A9-2E2254E54E9C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577A593B-A5D2-42A1-B7A6-3B01C86E465E}" type="pres">
      <dgm:prSet presAssocID="{F71C5E72-0B01-4486-A491-A2FED551B032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AA3601-41CD-46B0-A2E0-852CD9032AF4}" type="pres">
      <dgm:prSet presAssocID="{DE77B3D7-7975-4C76-A41D-429CBC503156}" presName="sibTrans" presStyleLbl="sibTrans2D1" presStyleIdx="3" presStyleCnt="6"/>
      <dgm:spPr/>
      <dgm:t>
        <a:bodyPr/>
        <a:lstStyle/>
        <a:p>
          <a:endParaRPr lang="en-US"/>
        </a:p>
      </dgm:t>
    </dgm:pt>
    <dgm:pt modelId="{A7E46C77-0C1A-4280-A447-1B7416030015}" type="pres">
      <dgm:prSet presAssocID="{DE77B3D7-7975-4C76-A41D-429CBC503156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CFF65EE1-0FA6-44F0-A937-687D201125B3}" type="pres">
      <dgm:prSet presAssocID="{841B95A4-7819-4785-A102-DB9609CA6771}" presName="node" presStyleLbl="node1" presStyleIdx="4" presStyleCnt="7" custScaleX="112187" custLinFactY="-98133" custLinFactNeighborX="48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37E341-910E-4310-9A6D-5B6225150E48}" type="pres">
      <dgm:prSet presAssocID="{1A4173D4-F219-459A-9959-C030B77C1DE8}" presName="sibTrans" presStyleLbl="sibTrans2D1" presStyleIdx="4" presStyleCnt="6"/>
      <dgm:spPr/>
      <dgm:t>
        <a:bodyPr/>
        <a:lstStyle/>
        <a:p>
          <a:endParaRPr lang="en-US"/>
        </a:p>
      </dgm:t>
    </dgm:pt>
    <dgm:pt modelId="{75368F42-0E10-4AD9-8FCB-274795945A78}" type="pres">
      <dgm:prSet presAssocID="{1A4173D4-F219-459A-9959-C030B77C1DE8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267C48CA-4883-4D82-B8CF-3810238B0ADC}" type="pres">
      <dgm:prSet presAssocID="{25788A62-5EB8-4B63-95C0-2344F00982E4}" presName="node" presStyleLbl="node1" presStyleIdx="5" presStyleCnt="7" custScaleX="112187" custLinFactY="-98133" custLinFactNeighborX="48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C72047-0321-42D0-814D-401984D6615E}" type="pres">
      <dgm:prSet presAssocID="{F2C74BCB-9C2E-4D0B-89A7-B99DDC42FE12}" presName="sibTrans" presStyleLbl="sibTrans2D1" presStyleIdx="5" presStyleCnt="6"/>
      <dgm:spPr/>
      <dgm:t>
        <a:bodyPr/>
        <a:lstStyle/>
        <a:p>
          <a:endParaRPr lang="en-US"/>
        </a:p>
      </dgm:t>
    </dgm:pt>
    <dgm:pt modelId="{C64FD8B2-0470-4536-9B90-DE2171247580}" type="pres">
      <dgm:prSet presAssocID="{F2C74BCB-9C2E-4D0B-89A7-B99DDC42FE12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3F7734E9-2AD6-4C32-BF0E-4A7032202739}" type="pres">
      <dgm:prSet presAssocID="{BCA7FCE6-62AE-4251-BFCB-A91A90897065}" presName="node" presStyleLbl="node1" presStyleIdx="6" presStyleCnt="7" custScaleX="112187" custLinFactY="-98133" custLinFactNeighborX="48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680463-6CFC-4608-AF1C-0E07326D5366}" type="presOf" srcId="{09FD7D47-52DA-402A-9874-9480791FDE93}" destId="{DA70D2AA-909F-41B3-9CA5-C48F2DCA06B5}" srcOrd="0" destOrd="0" presId="urn:microsoft.com/office/officeart/2005/8/layout/process2"/>
    <dgm:cxn modelId="{2A96D759-72C2-4A0A-B33B-9AFA05ECD3B2}" type="presOf" srcId="{7DCEF659-C8F5-4A0C-B501-317D9E60BE98}" destId="{A6D8029E-0E3C-44B4-B641-D61D249E0D2C}" srcOrd="0" destOrd="0" presId="urn:microsoft.com/office/officeart/2005/8/layout/process2"/>
    <dgm:cxn modelId="{82F790EB-C188-4A45-B911-1EE59D05D55F}" srcId="{27FE1016-40C3-44DC-85EE-3374FE66B49D}" destId="{7DCEF659-C8F5-4A0C-B501-317D9E60BE98}" srcOrd="2" destOrd="0" parTransId="{8BF4B5AA-079E-40A7-AF98-5E4E93E5795A}" sibTransId="{EB20CF94-A88F-42E9-B8A9-2E2254E54E9C}"/>
    <dgm:cxn modelId="{66FC4BD0-A9CB-4772-82CC-0CAA57A0590F}" srcId="{27FE1016-40C3-44DC-85EE-3374FE66B49D}" destId="{2D217C3A-D30B-4548-A60E-2E337EA63DFF}" srcOrd="0" destOrd="0" parTransId="{BDD67C2A-0E2B-4963-9367-40C8210D3D41}" sibTransId="{09FD7D47-52DA-402A-9874-9480791FDE93}"/>
    <dgm:cxn modelId="{87EA51DD-A116-4007-91B8-5D636454BA7E}" type="presOf" srcId="{F71C5E72-0B01-4486-A491-A2FED551B032}" destId="{577A593B-A5D2-42A1-B7A6-3B01C86E465E}" srcOrd="0" destOrd="0" presId="urn:microsoft.com/office/officeart/2005/8/layout/process2"/>
    <dgm:cxn modelId="{2834FEC4-B1A1-4475-A67D-3863596C0357}" type="presOf" srcId="{841B95A4-7819-4785-A102-DB9609CA6771}" destId="{CFF65EE1-0FA6-44F0-A937-687D201125B3}" srcOrd="0" destOrd="0" presId="urn:microsoft.com/office/officeart/2005/8/layout/process2"/>
    <dgm:cxn modelId="{D452D41F-5FD9-4C2D-80CB-44D85AE2C120}" type="presOf" srcId="{1A4173D4-F219-459A-9959-C030B77C1DE8}" destId="{75368F42-0E10-4AD9-8FCB-274795945A78}" srcOrd="1" destOrd="0" presId="urn:microsoft.com/office/officeart/2005/8/layout/process2"/>
    <dgm:cxn modelId="{BD4CDBE8-9CE3-45AE-AB5E-112D5446E93D}" type="presOf" srcId="{1A4173D4-F219-459A-9959-C030B77C1DE8}" destId="{9337E341-910E-4310-9A6D-5B6225150E48}" srcOrd="0" destOrd="0" presId="urn:microsoft.com/office/officeart/2005/8/layout/process2"/>
    <dgm:cxn modelId="{E38B5037-AF30-4CD2-A2AF-3083BEA77512}" type="presOf" srcId="{25788A62-5EB8-4B63-95C0-2344F00982E4}" destId="{267C48CA-4883-4D82-B8CF-3810238B0ADC}" srcOrd="0" destOrd="0" presId="urn:microsoft.com/office/officeart/2005/8/layout/process2"/>
    <dgm:cxn modelId="{45F298CE-058B-4175-9C7D-869AC2005640}" srcId="{27FE1016-40C3-44DC-85EE-3374FE66B49D}" destId="{F71C5E72-0B01-4486-A491-A2FED551B032}" srcOrd="3" destOrd="0" parTransId="{09F138CF-DD1D-4CE7-B801-D0AE8E9B4F03}" sibTransId="{DE77B3D7-7975-4C76-A41D-429CBC503156}"/>
    <dgm:cxn modelId="{91B71FB9-63DD-4025-8D0B-427BA1DE02CD}" type="presOf" srcId="{F2C74BCB-9C2E-4D0B-89A7-B99DDC42FE12}" destId="{C64FD8B2-0470-4536-9B90-DE2171247580}" srcOrd="1" destOrd="0" presId="urn:microsoft.com/office/officeart/2005/8/layout/process2"/>
    <dgm:cxn modelId="{917CDDD9-323A-4070-8886-6E46C1C3B8D0}" type="presOf" srcId="{09FD7D47-52DA-402A-9874-9480791FDE93}" destId="{7CFD4D19-0C87-41E4-AC2A-9D666E9E7E08}" srcOrd="1" destOrd="0" presId="urn:microsoft.com/office/officeart/2005/8/layout/process2"/>
    <dgm:cxn modelId="{9598EA36-68AF-4BAB-93C3-57B71AFDC814}" type="presOf" srcId="{97098685-DC6A-424C-BC3E-45540FA21D9D}" destId="{5AA60479-EFC0-453D-9171-71C4C80F1454}" srcOrd="0" destOrd="0" presId="urn:microsoft.com/office/officeart/2005/8/layout/process2"/>
    <dgm:cxn modelId="{2F8FC398-5C6A-46FC-A48B-E6C8ED7F77E1}" srcId="{27FE1016-40C3-44DC-85EE-3374FE66B49D}" destId="{841B95A4-7819-4785-A102-DB9609CA6771}" srcOrd="4" destOrd="0" parTransId="{6880DEDF-1789-4329-8563-C8849640B7F1}" sibTransId="{1A4173D4-F219-459A-9959-C030B77C1DE8}"/>
    <dgm:cxn modelId="{5AC461DE-7D78-4C0F-B0B1-F94B0B5028F4}" type="presOf" srcId="{27FE1016-40C3-44DC-85EE-3374FE66B49D}" destId="{6EA02B83-4ED0-40C8-BB9F-46BEBB8ADCC5}" srcOrd="0" destOrd="0" presId="urn:microsoft.com/office/officeart/2005/8/layout/process2"/>
    <dgm:cxn modelId="{98736C16-B070-48E6-82B2-6D9AF8C31D3E}" type="presOf" srcId="{920D74E5-84C0-42B4-B810-9815FD2C0167}" destId="{6E4617B9-AEA0-405C-9F43-6356E23D79D1}" srcOrd="0" destOrd="0" presId="urn:microsoft.com/office/officeart/2005/8/layout/process2"/>
    <dgm:cxn modelId="{AAF90E87-A2C4-408C-B665-20AEC69B18FC}" type="presOf" srcId="{F2C74BCB-9C2E-4D0B-89A7-B99DDC42FE12}" destId="{44C72047-0321-42D0-814D-401984D6615E}" srcOrd="0" destOrd="0" presId="urn:microsoft.com/office/officeart/2005/8/layout/process2"/>
    <dgm:cxn modelId="{860AF7EA-504A-4A25-ADE5-42F2C82A73E9}" srcId="{27FE1016-40C3-44DC-85EE-3374FE66B49D}" destId="{25788A62-5EB8-4B63-95C0-2344F00982E4}" srcOrd="5" destOrd="0" parTransId="{E4458E24-E0B1-46AD-BC1A-ED3A3C56F0B4}" sibTransId="{F2C74BCB-9C2E-4D0B-89A7-B99DDC42FE12}"/>
    <dgm:cxn modelId="{E33E956A-DD1C-4FBC-9CE8-21D30955BBCE}" type="presOf" srcId="{2D217C3A-D30B-4548-A60E-2E337EA63DFF}" destId="{4C334EC7-4423-463B-919F-138492CDB3E3}" srcOrd="0" destOrd="0" presId="urn:microsoft.com/office/officeart/2005/8/layout/process2"/>
    <dgm:cxn modelId="{B4849A41-0150-4C6E-8108-2A2EDB9FD1E1}" type="presOf" srcId="{EB20CF94-A88F-42E9-B8A9-2E2254E54E9C}" destId="{E413385A-55D7-4FAE-ABAA-9A6264F68839}" srcOrd="0" destOrd="0" presId="urn:microsoft.com/office/officeart/2005/8/layout/process2"/>
    <dgm:cxn modelId="{AC92BB3F-DACE-433E-A290-0BA58960F9E2}" type="presOf" srcId="{DE77B3D7-7975-4C76-A41D-429CBC503156}" destId="{B3AA3601-41CD-46B0-A2E0-852CD9032AF4}" srcOrd="0" destOrd="0" presId="urn:microsoft.com/office/officeart/2005/8/layout/process2"/>
    <dgm:cxn modelId="{8541051F-E23A-4A7B-AFB3-E698AEADB70C}" srcId="{27FE1016-40C3-44DC-85EE-3374FE66B49D}" destId="{97098685-DC6A-424C-BC3E-45540FA21D9D}" srcOrd="1" destOrd="0" parTransId="{CA1609FC-213C-4B5D-9920-F454BF3484A2}" sibTransId="{920D74E5-84C0-42B4-B810-9815FD2C0167}"/>
    <dgm:cxn modelId="{098D795B-8AB3-448C-B5B6-926F0D7E45AD}" srcId="{27FE1016-40C3-44DC-85EE-3374FE66B49D}" destId="{BCA7FCE6-62AE-4251-BFCB-A91A90897065}" srcOrd="6" destOrd="0" parTransId="{95772650-E731-4025-AD69-A9D953AD4525}" sibTransId="{6A57413E-0847-4493-9700-37FE305A4BEF}"/>
    <dgm:cxn modelId="{E59B0EC5-4286-444E-93A2-C73D2FDDCFDC}" type="presOf" srcId="{DE77B3D7-7975-4C76-A41D-429CBC503156}" destId="{A7E46C77-0C1A-4280-A447-1B7416030015}" srcOrd="1" destOrd="0" presId="urn:microsoft.com/office/officeart/2005/8/layout/process2"/>
    <dgm:cxn modelId="{E73C8289-7967-43AE-BFE4-A7034368B934}" type="presOf" srcId="{920D74E5-84C0-42B4-B810-9815FD2C0167}" destId="{88BC4BAA-6355-4C3C-8875-D47B8D502052}" srcOrd="1" destOrd="0" presId="urn:microsoft.com/office/officeart/2005/8/layout/process2"/>
    <dgm:cxn modelId="{34B42A1C-58D1-4DE2-B23A-6C86FCFE65CE}" type="presOf" srcId="{BCA7FCE6-62AE-4251-BFCB-A91A90897065}" destId="{3F7734E9-2AD6-4C32-BF0E-4A7032202739}" srcOrd="0" destOrd="0" presId="urn:microsoft.com/office/officeart/2005/8/layout/process2"/>
    <dgm:cxn modelId="{EA1558BA-A411-4EF5-8644-2DCE1FE8B40A}" type="presOf" srcId="{EB20CF94-A88F-42E9-B8A9-2E2254E54E9C}" destId="{709D4C9C-21AA-42AC-9C8C-B97AE8C0268C}" srcOrd="1" destOrd="0" presId="urn:microsoft.com/office/officeart/2005/8/layout/process2"/>
    <dgm:cxn modelId="{C127BE31-2BDC-4B9A-8477-34F5CDE37443}" type="presParOf" srcId="{6EA02B83-4ED0-40C8-BB9F-46BEBB8ADCC5}" destId="{4C334EC7-4423-463B-919F-138492CDB3E3}" srcOrd="0" destOrd="0" presId="urn:microsoft.com/office/officeart/2005/8/layout/process2"/>
    <dgm:cxn modelId="{B61E7F28-0D31-4024-B720-0AB0C0D876C5}" type="presParOf" srcId="{6EA02B83-4ED0-40C8-BB9F-46BEBB8ADCC5}" destId="{DA70D2AA-909F-41B3-9CA5-C48F2DCA06B5}" srcOrd="1" destOrd="0" presId="urn:microsoft.com/office/officeart/2005/8/layout/process2"/>
    <dgm:cxn modelId="{B3E09865-C0EF-4F8D-8993-D05D9571BAFD}" type="presParOf" srcId="{DA70D2AA-909F-41B3-9CA5-C48F2DCA06B5}" destId="{7CFD4D19-0C87-41E4-AC2A-9D666E9E7E08}" srcOrd="0" destOrd="0" presId="urn:microsoft.com/office/officeart/2005/8/layout/process2"/>
    <dgm:cxn modelId="{928071D5-A2E5-4EC1-B8EE-4FAEF14C5B71}" type="presParOf" srcId="{6EA02B83-4ED0-40C8-BB9F-46BEBB8ADCC5}" destId="{5AA60479-EFC0-453D-9171-71C4C80F1454}" srcOrd="2" destOrd="0" presId="urn:microsoft.com/office/officeart/2005/8/layout/process2"/>
    <dgm:cxn modelId="{A8BF6D4B-6D19-4655-8B3F-45D87E8FC3D0}" type="presParOf" srcId="{6EA02B83-4ED0-40C8-BB9F-46BEBB8ADCC5}" destId="{6E4617B9-AEA0-405C-9F43-6356E23D79D1}" srcOrd="3" destOrd="0" presId="urn:microsoft.com/office/officeart/2005/8/layout/process2"/>
    <dgm:cxn modelId="{93860A77-CE09-4792-9DE4-760E0FED68A1}" type="presParOf" srcId="{6E4617B9-AEA0-405C-9F43-6356E23D79D1}" destId="{88BC4BAA-6355-4C3C-8875-D47B8D502052}" srcOrd="0" destOrd="0" presId="urn:microsoft.com/office/officeart/2005/8/layout/process2"/>
    <dgm:cxn modelId="{228726F0-C8E0-40C6-8FE4-22B7408C7C7A}" type="presParOf" srcId="{6EA02B83-4ED0-40C8-BB9F-46BEBB8ADCC5}" destId="{A6D8029E-0E3C-44B4-B641-D61D249E0D2C}" srcOrd="4" destOrd="0" presId="urn:microsoft.com/office/officeart/2005/8/layout/process2"/>
    <dgm:cxn modelId="{BFFB3548-8B03-434B-888E-93E02DBC3447}" type="presParOf" srcId="{6EA02B83-4ED0-40C8-BB9F-46BEBB8ADCC5}" destId="{E413385A-55D7-4FAE-ABAA-9A6264F68839}" srcOrd="5" destOrd="0" presId="urn:microsoft.com/office/officeart/2005/8/layout/process2"/>
    <dgm:cxn modelId="{14A57ED5-BD9E-4B71-941B-2849166536A5}" type="presParOf" srcId="{E413385A-55D7-4FAE-ABAA-9A6264F68839}" destId="{709D4C9C-21AA-42AC-9C8C-B97AE8C0268C}" srcOrd="0" destOrd="0" presId="urn:microsoft.com/office/officeart/2005/8/layout/process2"/>
    <dgm:cxn modelId="{079DDDE7-56C0-4230-9FF1-5AFA4922AF52}" type="presParOf" srcId="{6EA02B83-4ED0-40C8-BB9F-46BEBB8ADCC5}" destId="{577A593B-A5D2-42A1-B7A6-3B01C86E465E}" srcOrd="6" destOrd="0" presId="urn:microsoft.com/office/officeart/2005/8/layout/process2"/>
    <dgm:cxn modelId="{9144EF59-F375-45CB-BC73-710A96426324}" type="presParOf" srcId="{6EA02B83-4ED0-40C8-BB9F-46BEBB8ADCC5}" destId="{B3AA3601-41CD-46B0-A2E0-852CD9032AF4}" srcOrd="7" destOrd="0" presId="urn:microsoft.com/office/officeart/2005/8/layout/process2"/>
    <dgm:cxn modelId="{4A7EB02D-CE80-41FB-A7E6-13F1FAFD24A8}" type="presParOf" srcId="{B3AA3601-41CD-46B0-A2E0-852CD9032AF4}" destId="{A7E46C77-0C1A-4280-A447-1B7416030015}" srcOrd="0" destOrd="0" presId="urn:microsoft.com/office/officeart/2005/8/layout/process2"/>
    <dgm:cxn modelId="{764251B4-B5DA-4DC6-88D1-4D7F4D46D101}" type="presParOf" srcId="{6EA02B83-4ED0-40C8-BB9F-46BEBB8ADCC5}" destId="{CFF65EE1-0FA6-44F0-A937-687D201125B3}" srcOrd="8" destOrd="0" presId="urn:microsoft.com/office/officeart/2005/8/layout/process2"/>
    <dgm:cxn modelId="{FF3CA68D-99F3-4BBC-A536-6715535CDCB9}" type="presParOf" srcId="{6EA02B83-4ED0-40C8-BB9F-46BEBB8ADCC5}" destId="{9337E341-910E-4310-9A6D-5B6225150E48}" srcOrd="9" destOrd="0" presId="urn:microsoft.com/office/officeart/2005/8/layout/process2"/>
    <dgm:cxn modelId="{F09C00E5-1752-40A9-A314-583C0CA383E3}" type="presParOf" srcId="{9337E341-910E-4310-9A6D-5B6225150E48}" destId="{75368F42-0E10-4AD9-8FCB-274795945A78}" srcOrd="0" destOrd="0" presId="urn:microsoft.com/office/officeart/2005/8/layout/process2"/>
    <dgm:cxn modelId="{0382B435-C338-4DD7-9719-C4E9E0B00329}" type="presParOf" srcId="{6EA02B83-4ED0-40C8-BB9F-46BEBB8ADCC5}" destId="{267C48CA-4883-4D82-B8CF-3810238B0ADC}" srcOrd="10" destOrd="0" presId="urn:microsoft.com/office/officeart/2005/8/layout/process2"/>
    <dgm:cxn modelId="{67616149-2399-4485-8AC0-DD0EA165535F}" type="presParOf" srcId="{6EA02B83-4ED0-40C8-BB9F-46BEBB8ADCC5}" destId="{44C72047-0321-42D0-814D-401984D6615E}" srcOrd="11" destOrd="0" presId="urn:microsoft.com/office/officeart/2005/8/layout/process2"/>
    <dgm:cxn modelId="{166A45DC-AFC5-478B-A519-C28F05BAB43E}" type="presParOf" srcId="{44C72047-0321-42D0-814D-401984D6615E}" destId="{C64FD8B2-0470-4536-9B90-DE2171247580}" srcOrd="0" destOrd="0" presId="urn:microsoft.com/office/officeart/2005/8/layout/process2"/>
    <dgm:cxn modelId="{F89F849B-A4E8-4D31-A9DF-359B2AEAC8F3}" type="presParOf" srcId="{6EA02B83-4ED0-40C8-BB9F-46BEBB8ADCC5}" destId="{3F7734E9-2AD6-4C32-BF0E-4A7032202739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7FE1016-40C3-44DC-85EE-3374FE66B49D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</dgm:pt>
    <dgm:pt modelId="{2D217C3A-D30B-4548-A60E-2E337EA63DFF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Procurement</a:t>
          </a:r>
        </a:p>
        <a:p>
          <a:pPr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DD67C2A-0E2B-4963-9367-40C8210D3D41}" type="parTrans" cxnId="{66FC4BD0-A9CB-4772-82CC-0CAA57A0590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9FD7D47-52DA-402A-9874-9480791FDE93}" type="sibTrans" cxnId="{66FC4BD0-A9CB-4772-82CC-0CAA57A0590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7098685-DC6A-424C-BC3E-45540FA21D9D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Storage</a:t>
          </a:r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A1609FC-213C-4B5D-9920-F454BF3484A2}" type="parTrans" cxnId="{8541051F-E23A-4A7B-AFB3-E698AEADB70C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20D74E5-84C0-42B4-B810-9815FD2C0167}" type="sibTrans" cxnId="{8541051F-E23A-4A7B-AFB3-E698AEADB70C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DCEF659-C8F5-4A0C-B501-317D9E60BE98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Handling</a:t>
          </a:r>
        </a:p>
        <a:p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BF4B5AA-079E-40A7-AF98-5E4E93E5795A}" type="parTrans" cxnId="{82F790EB-C188-4A45-B911-1EE59D05D55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B20CF94-A88F-42E9-B8A9-2E2254E54E9C}" type="sibTrans" cxnId="{82F790EB-C188-4A45-B911-1EE59D05D55F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71C5E72-0B01-4486-A491-A2FED551B032}">
      <dgm:prSet phldrT="[Text]"/>
      <dgm:spPr/>
      <dgm:t>
        <a:bodyPr/>
        <a:lstStyle/>
        <a:p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9F138CF-DD1D-4CE7-B801-D0AE8E9B4F03}" type="parTrans" cxnId="{45F298CE-058B-4175-9C7D-869AC2005640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E77B3D7-7975-4C76-A41D-429CBC503156}" type="sibTrans" cxnId="{45F298CE-058B-4175-9C7D-869AC2005640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41B95A4-7819-4785-A102-DB9609CA6771}">
      <dgm:prSet custT="1"/>
      <dgm:spPr/>
      <dgm:t>
        <a:bodyPr/>
        <a:lstStyle/>
        <a:p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Inventory</a:t>
          </a:r>
          <a:endParaRPr lang="en-US" sz="20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880DEDF-1789-4329-8563-C8849640B7F1}" type="parTrans" cxnId="{2F8FC398-5C6A-46FC-A48B-E6C8ED7F77E1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A4173D4-F219-459A-9959-C030B77C1DE8}" type="sibTrans" cxnId="{2F8FC398-5C6A-46FC-A48B-E6C8ED7F77E1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5788A62-5EB8-4B63-95C0-2344F00982E4}">
      <dgm:prSet custT="1"/>
      <dgm:spPr/>
      <dgm:t>
        <a:bodyPr/>
        <a:lstStyle/>
        <a:p>
          <a:r>
            <a: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Transferring of Chemicals</a:t>
          </a:r>
          <a:endParaRPr lang="en-US" sz="20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4458E24-E0B1-46AD-BC1A-ED3A3C56F0B4}" type="parTrans" cxnId="{860AF7EA-504A-4A25-ADE5-42F2C82A73E9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2C74BCB-9C2E-4D0B-89A7-B99DDC42FE12}" type="sibTrans" cxnId="{860AF7EA-504A-4A25-ADE5-42F2C82A73E9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CA7FCE6-62AE-4251-BFCB-A91A90897065}">
      <dgm:prSet/>
      <dgm:spPr/>
      <dgm:t>
        <a:bodyPr/>
        <a:lstStyle/>
        <a:p>
          <a:r>
            <a:rPr lang="en-US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Waste Disposal</a:t>
          </a:r>
          <a:endParaRPr lang="en-US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5772650-E731-4025-AD69-A9D953AD4525}" type="parTrans" cxnId="{098D795B-8AB3-448C-B5B6-926F0D7E45AD}">
      <dgm:prSet/>
      <dgm:spPr/>
      <dgm:t>
        <a:bodyPr/>
        <a:lstStyle/>
        <a:p>
          <a:endParaRPr lang="en-US"/>
        </a:p>
      </dgm:t>
    </dgm:pt>
    <dgm:pt modelId="{6A57413E-0847-4493-9700-37FE305A4BEF}" type="sibTrans" cxnId="{098D795B-8AB3-448C-B5B6-926F0D7E45AD}">
      <dgm:prSet/>
      <dgm:spPr/>
      <dgm:t>
        <a:bodyPr/>
        <a:lstStyle/>
        <a:p>
          <a:endParaRPr lang="en-US"/>
        </a:p>
      </dgm:t>
    </dgm:pt>
    <dgm:pt modelId="{6EA02B83-4ED0-40C8-BB9F-46BEBB8ADCC5}" type="pres">
      <dgm:prSet presAssocID="{27FE1016-40C3-44DC-85EE-3374FE66B49D}" presName="linearFlow" presStyleCnt="0">
        <dgm:presLayoutVars>
          <dgm:resizeHandles val="exact"/>
        </dgm:presLayoutVars>
      </dgm:prSet>
      <dgm:spPr/>
    </dgm:pt>
    <dgm:pt modelId="{4C334EC7-4423-463B-919F-138492CDB3E3}" type="pres">
      <dgm:prSet presAssocID="{2D217C3A-D30B-4548-A60E-2E337EA63DFF}" presName="node" presStyleLbl="node1" presStyleIdx="0" presStyleCnt="7" custScaleX="113151" custScaleY="106423" custLinFactNeighborY="-110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70D2AA-909F-41B3-9CA5-C48F2DCA06B5}" type="pres">
      <dgm:prSet presAssocID="{09FD7D47-52DA-402A-9874-9480791FDE93}" presName="sibTrans" presStyleLbl="sibTrans2D1" presStyleIdx="0" presStyleCnt="6"/>
      <dgm:spPr/>
      <dgm:t>
        <a:bodyPr/>
        <a:lstStyle/>
        <a:p>
          <a:endParaRPr lang="en-US"/>
        </a:p>
      </dgm:t>
    </dgm:pt>
    <dgm:pt modelId="{7CFD4D19-0C87-41E4-AC2A-9D666E9E7E08}" type="pres">
      <dgm:prSet presAssocID="{09FD7D47-52DA-402A-9874-9480791FDE93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5AA60479-EFC0-453D-9171-71C4C80F1454}" type="pres">
      <dgm:prSet presAssocID="{97098685-DC6A-424C-BC3E-45540FA21D9D}" presName="node" presStyleLbl="node1" presStyleIdx="1" presStyleCnt="7" custScaleX="1120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4617B9-AEA0-405C-9F43-6356E23D79D1}" type="pres">
      <dgm:prSet presAssocID="{920D74E5-84C0-42B4-B810-9815FD2C0167}" presName="sibTrans" presStyleLbl="sibTrans2D1" presStyleIdx="1" presStyleCnt="6"/>
      <dgm:spPr/>
      <dgm:t>
        <a:bodyPr/>
        <a:lstStyle/>
        <a:p>
          <a:endParaRPr lang="en-US"/>
        </a:p>
      </dgm:t>
    </dgm:pt>
    <dgm:pt modelId="{88BC4BAA-6355-4C3C-8875-D47B8D502052}" type="pres">
      <dgm:prSet presAssocID="{920D74E5-84C0-42B4-B810-9815FD2C0167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A6D8029E-0E3C-44B4-B641-D61D249E0D2C}" type="pres">
      <dgm:prSet presAssocID="{7DCEF659-C8F5-4A0C-B501-317D9E60BE98}" presName="node" presStyleLbl="node1" presStyleIdx="2" presStyleCnt="7" custScaleX="1120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13385A-55D7-4FAE-ABAA-9A6264F68839}" type="pres">
      <dgm:prSet presAssocID="{EB20CF94-A88F-42E9-B8A9-2E2254E54E9C}" presName="sibTrans" presStyleLbl="sibTrans2D1" presStyleIdx="2" presStyleCnt="6"/>
      <dgm:spPr/>
      <dgm:t>
        <a:bodyPr/>
        <a:lstStyle/>
        <a:p>
          <a:endParaRPr lang="en-US"/>
        </a:p>
      </dgm:t>
    </dgm:pt>
    <dgm:pt modelId="{709D4C9C-21AA-42AC-9C8C-B97AE8C0268C}" type="pres">
      <dgm:prSet presAssocID="{EB20CF94-A88F-42E9-B8A9-2E2254E54E9C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577A593B-A5D2-42A1-B7A6-3B01C86E465E}" type="pres">
      <dgm:prSet presAssocID="{F71C5E72-0B01-4486-A491-A2FED551B032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AA3601-41CD-46B0-A2E0-852CD9032AF4}" type="pres">
      <dgm:prSet presAssocID="{DE77B3D7-7975-4C76-A41D-429CBC503156}" presName="sibTrans" presStyleLbl="sibTrans2D1" presStyleIdx="3" presStyleCnt="6"/>
      <dgm:spPr/>
      <dgm:t>
        <a:bodyPr/>
        <a:lstStyle/>
        <a:p>
          <a:endParaRPr lang="en-US"/>
        </a:p>
      </dgm:t>
    </dgm:pt>
    <dgm:pt modelId="{A7E46C77-0C1A-4280-A447-1B7416030015}" type="pres">
      <dgm:prSet presAssocID="{DE77B3D7-7975-4C76-A41D-429CBC503156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CFF65EE1-0FA6-44F0-A937-687D201125B3}" type="pres">
      <dgm:prSet presAssocID="{841B95A4-7819-4785-A102-DB9609CA6771}" presName="node" presStyleLbl="node1" presStyleIdx="4" presStyleCnt="7" custScaleX="112187" custLinFactY="-98133" custLinFactNeighborX="48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37E341-910E-4310-9A6D-5B6225150E48}" type="pres">
      <dgm:prSet presAssocID="{1A4173D4-F219-459A-9959-C030B77C1DE8}" presName="sibTrans" presStyleLbl="sibTrans2D1" presStyleIdx="4" presStyleCnt="6"/>
      <dgm:spPr/>
      <dgm:t>
        <a:bodyPr/>
        <a:lstStyle/>
        <a:p>
          <a:endParaRPr lang="en-US"/>
        </a:p>
      </dgm:t>
    </dgm:pt>
    <dgm:pt modelId="{75368F42-0E10-4AD9-8FCB-274795945A78}" type="pres">
      <dgm:prSet presAssocID="{1A4173D4-F219-459A-9959-C030B77C1DE8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267C48CA-4883-4D82-B8CF-3810238B0ADC}" type="pres">
      <dgm:prSet presAssocID="{25788A62-5EB8-4B63-95C0-2344F00982E4}" presName="node" presStyleLbl="node1" presStyleIdx="5" presStyleCnt="7" custScaleX="112187" custLinFactY="-98133" custLinFactNeighborX="48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C72047-0321-42D0-814D-401984D6615E}" type="pres">
      <dgm:prSet presAssocID="{F2C74BCB-9C2E-4D0B-89A7-B99DDC42FE12}" presName="sibTrans" presStyleLbl="sibTrans2D1" presStyleIdx="5" presStyleCnt="6"/>
      <dgm:spPr/>
      <dgm:t>
        <a:bodyPr/>
        <a:lstStyle/>
        <a:p>
          <a:endParaRPr lang="en-US"/>
        </a:p>
      </dgm:t>
    </dgm:pt>
    <dgm:pt modelId="{C64FD8B2-0470-4536-9B90-DE2171247580}" type="pres">
      <dgm:prSet presAssocID="{F2C74BCB-9C2E-4D0B-89A7-B99DDC42FE12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3F7734E9-2AD6-4C32-BF0E-4A7032202739}" type="pres">
      <dgm:prSet presAssocID="{BCA7FCE6-62AE-4251-BFCB-A91A90897065}" presName="node" presStyleLbl="node1" presStyleIdx="6" presStyleCnt="7" custScaleX="112187" custLinFactY="-98133" custLinFactNeighborX="48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680463-6CFC-4608-AF1C-0E07326D5366}" type="presOf" srcId="{09FD7D47-52DA-402A-9874-9480791FDE93}" destId="{DA70D2AA-909F-41B3-9CA5-C48F2DCA06B5}" srcOrd="0" destOrd="0" presId="urn:microsoft.com/office/officeart/2005/8/layout/process2"/>
    <dgm:cxn modelId="{2A96D759-72C2-4A0A-B33B-9AFA05ECD3B2}" type="presOf" srcId="{7DCEF659-C8F5-4A0C-B501-317D9E60BE98}" destId="{A6D8029E-0E3C-44B4-B641-D61D249E0D2C}" srcOrd="0" destOrd="0" presId="urn:microsoft.com/office/officeart/2005/8/layout/process2"/>
    <dgm:cxn modelId="{82F790EB-C188-4A45-B911-1EE59D05D55F}" srcId="{27FE1016-40C3-44DC-85EE-3374FE66B49D}" destId="{7DCEF659-C8F5-4A0C-B501-317D9E60BE98}" srcOrd="2" destOrd="0" parTransId="{8BF4B5AA-079E-40A7-AF98-5E4E93E5795A}" sibTransId="{EB20CF94-A88F-42E9-B8A9-2E2254E54E9C}"/>
    <dgm:cxn modelId="{66FC4BD0-A9CB-4772-82CC-0CAA57A0590F}" srcId="{27FE1016-40C3-44DC-85EE-3374FE66B49D}" destId="{2D217C3A-D30B-4548-A60E-2E337EA63DFF}" srcOrd="0" destOrd="0" parTransId="{BDD67C2A-0E2B-4963-9367-40C8210D3D41}" sibTransId="{09FD7D47-52DA-402A-9874-9480791FDE93}"/>
    <dgm:cxn modelId="{87EA51DD-A116-4007-91B8-5D636454BA7E}" type="presOf" srcId="{F71C5E72-0B01-4486-A491-A2FED551B032}" destId="{577A593B-A5D2-42A1-B7A6-3B01C86E465E}" srcOrd="0" destOrd="0" presId="urn:microsoft.com/office/officeart/2005/8/layout/process2"/>
    <dgm:cxn modelId="{2834FEC4-B1A1-4475-A67D-3863596C0357}" type="presOf" srcId="{841B95A4-7819-4785-A102-DB9609CA6771}" destId="{CFF65EE1-0FA6-44F0-A937-687D201125B3}" srcOrd="0" destOrd="0" presId="urn:microsoft.com/office/officeart/2005/8/layout/process2"/>
    <dgm:cxn modelId="{D452D41F-5FD9-4C2D-80CB-44D85AE2C120}" type="presOf" srcId="{1A4173D4-F219-459A-9959-C030B77C1DE8}" destId="{75368F42-0E10-4AD9-8FCB-274795945A78}" srcOrd="1" destOrd="0" presId="urn:microsoft.com/office/officeart/2005/8/layout/process2"/>
    <dgm:cxn modelId="{BD4CDBE8-9CE3-45AE-AB5E-112D5446E93D}" type="presOf" srcId="{1A4173D4-F219-459A-9959-C030B77C1DE8}" destId="{9337E341-910E-4310-9A6D-5B6225150E48}" srcOrd="0" destOrd="0" presId="urn:microsoft.com/office/officeart/2005/8/layout/process2"/>
    <dgm:cxn modelId="{E38B5037-AF30-4CD2-A2AF-3083BEA77512}" type="presOf" srcId="{25788A62-5EB8-4B63-95C0-2344F00982E4}" destId="{267C48CA-4883-4D82-B8CF-3810238B0ADC}" srcOrd="0" destOrd="0" presId="urn:microsoft.com/office/officeart/2005/8/layout/process2"/>
    <dgm:cxn modelId="{45F298CE-058B-4175-9C7D-869AC2005640}" srcId="{27FE1016-40C3-44DC-85EE-3374FE66B49D}" destId="{F71C5E72-0B01-4486-A491-A2FED551B032}" srcOrd="3" destOrd="0" parTransId="{09F138CF-DD1D-4CE7-B801-D0AE8E9B4F03}" sibTransId="{DE77B3D7-7975-4C76-A41D-429CBC503156}"/>
    <dgm:cxn modelId="{91B71FB9-63DD-4025-8D0B-427BA1DE02CD}" type="presOf" srcId="{F2C74BCB-9C2E-4D0B-89A7-B99DDC42FE12}" destId="{C64FD8B2-0470-4536-9B90-DE2171247580}" srcOrd="1" destOrd="0" presId="urn:microsoft.com/office/officeart/2005/8/layout/process2"/>
    <dgm:cxn modelId="{917CDDD9-323A-4070-8886-6E46C1C3B8D0}" type="presOf" srcId="{09FD7D47-52DA-402A-9874-9480791FDE93}" destId="{7CFD4D19-0C87-41E4-AC2A-9D666E9E7E08}" srcOrd="1" destOrd="0" presId="urn:microsoft.com/office/officeart/2005/8/layout/process2"/>
    <dgm:cxn modelId="{9598EA36-68AF-4BAB-93C3-57B71AFDC814}" type="presOf" srcId="{97098685-DC6A-424C-BC3E-45540FA21D9D}" destId="{5AA60479-EFC0-453D-9171-71C4C80F1454}" srcOrd="0" destOrd="0" presId="urn:microsoft.com/office/officeart/2005/8/layout/process2"/>
    <dgm:cxn modelId="{2F8FC398-5C6A-46FC-A48B-E6C8ED7F77E1}" srcId="{27FE1016-40C3-44DC-85EE-3374FE66B49D}" destId="{841B95A4-7819-4785-A102-DB9609CA6771}" srcOrd="4" destOrd="0" parTransId="{6880DEDF-1789-4329-8563-C8849640B7F1}" sibTransId="{1A4173D4-F219-459A-9959-C030B77C1DE8}"/>
    <dgm:cxn modelId="{5AC461DE-7D78-4C0F-B0B1-F94B0B5028F4}" type="presOf" srcId="{27FE1016-40C3-44DC-85EE-3374FE66B49D}" destId="{6EA02B83-4ED0-40C8-BB9F-46BEBB8ADCC5}" srcOrd="0" destOrd="0" presId="urn:microsoft.com/office/officeart/2005/8/layout/process2"/>
    <dgm:cxn modelId="{98736C16-B070-48E6-82B2-6D9AF8C31D3E}" type="presOf" srcId="{920D74E5-84C0-42B4-B810-9815FD2C0167}" destId="{6E4617B9-AEA0-405C-9F43-6356E23D79D1}" srcOrd="0" destOrd="0" presId="urn:microsoft.com/office/officeart/2005/8/layout/process2"/>
    <dgm:cxn modelId="{AAF90E87-A2C4-408C-B665-20AEC69B18FC}" type="presOf" srcId="{F2C74BCB-9C2E-4D0B-89A7-B99DDC42FE12}" destId="{44C72047-0321-42D0-814D-401984D6615E}" srcOrd="0" destOrd="0" presId="urn:microsoft.com/office/officeart/2005/8/layout/process2"/>
    <dgm:cxn modelId="{860AF7EA-504A-4A25-ADE5-42F2C82A73E9}" srcId="{27FE1016-40C3-44DC-85EE-3374FE66B49D}" destId="{25788A62-5EB8-4B63-95C0-2344F00982E4}" srcOrd="5" destOrd="0" parTransId="{E4458E24-E0B1-46AD-BC1A-ED3A3C56F0B4}" sibTransId="{F2C74BCB-9C2E-4D0B-89A7-B99DDC42FE12}"/>
    <dgm:cxn modelId="{E33E956A-DD1C-4FBC-9CE8-21D30955BBCE}" type="presOf" srcId="{2D217C3A-D30B-4548-A60E-2E337EA63DFF}" destId="{4C334EC7-4423-463B-919F-138492CDB3E3}" srcOrd="0" destOrd="0" presId="urn:microsoft.com/office/officeart/2005/8/layout/process2"/>
    <dgm:cxn modelId="{B4849A41-0150-4C6E-8108-2A2EDB9FD1E1}" type="presOf" srcId="{EB20CF94-A88F-42E9-B8A9-2E2254E54E9C}" destId="{E413385A-55D7-4FAE-ABAA-9A6264F68839}" srcOrd="0" destOrd="0" presId="urn:microsoft.com/office/officeart/2005/8/layout/process2"/>
    <dgm:cxn modelId="{AC92BB3F-DACE-433E-A290-0BA58960F9E2}" type="presOf" srcId="{DE77B3D7-7975-4C76-A41D-429CBC503156}" destId="{B3AA3601-41CD-46B0-A2E0-852CD9032AF4}" srcOrd="0" destOrd="0" presId="urn:microsoft.com/office/officeart/2005/8/layout/process2"/>
    <dgm:cxn modelId="{8541051F-E23A-4A7B-AFB3-E698AEADB70C}" srcId="{27FE1016-40C3-44DC-85EE-3374FE66B49D}" destId="{97098685-DC6A-424C-BC3E-45540FA21D9D}" srcOrd="1" destOrd="0" parTransId="{CA1609FC-213C-4B5D-9920-F454BF3484A2}" sibTransId="{920D74E5-84C0-42B4-B810-9815FD2C0167}"/>
    <dgm:cxn modelId="{098D795B-8AB3-448C-B5B6-926F0D7E45AD}" srcId="{27FE1016-40C3-44DC-85EE-3374FE66B49D}" destId="{BCA7FCE6-62AE-4251-BFCB-A91A90897065}" srcOrd="6" destOrd="0" parTransId="{95772650-E731-4025-AD69-A9D953AD4525}" sibTransId="{6A57413E-0847-4493-9700-37FE305A4BEF}"/>
    <dgm:cxn modelId="{E59B0EC5-4286-444E-93A2-C73D2FDDCFDC}" type="presOf" srcId="{DE77B3D7-7975-4C76-A41D-429CBC503156}" destId="{A7E46C77-0C1A-4280-A447-1B7416030015}" srcOrd="1" destOrd="0" presId="urn:microsoft.com/office/officeart/2005/8/layout/process2"/>
    <dgm:cxn modelId="{E73C8289-7967-43AE-BFE4-A7034368B934}" type="presOf" srcId="{920D74E5-84C0-42B4-B810-9815FD2C0167}" destId="{88BC4BAA-6355-4C3C-8875-D47B8D502052}" srcOrd="1" destOrd="0" presId="urn:microsoft.com/office/officeart/2005/8/layout/process2"/>
    <dgm:cxn modelId="{34B42A1C-58D1-4DE2-B23A-6C86FCFE65CE}" type="presOf" srcId="{BCA7FCE6-62AE-4251-BFCB-A91A90897065}" destId="{3F7734E9-2AD6-4C32-BF0E-4A7032202739}" srcOrd="0" destOrd="0" presId="urn:microsoft.com/office/officeart/2005/8/layout/process2"/>
    <dgm:cxn modelId="{EA1558BA-A411-4EF5-8644-2DCE1FE8B40A}" type="presOf" srcId="{EB20CF94-A88F-42E9-B8A9-2E2254E54E9C}" destId="{709D4C9C-21AA-42AC-9C8C-B97AE8C0268C}" srcOrd="1" destOrd="0" presId="urn:microsoft.com/office/officeart/2005/8/layout/process2"/>
    <dgm:cxn modelId="{C127BE31-2BDC-4B9A-8477-34F5CDE37443}" type="presParOf" srcId="{6EA02B83-4ED0-40C8-BB9F-46BEBB8ADCC5}" destId="{4C334EC7-4423-463B-919F-138492CDB3E3}" srcOrd="0" destOrd="0" presId="urn:microsoft.com/office/officeart/2005/8/layout/process2"/>
    <dgm:cxn modelId="{B61E7F28-0D31-4024-B720-0AB0C0D876C5}" type="presParOf" srcId="{6EA02B83-4ED0-40C8-BB9F-46BEBB8ADCC5}" destId="{DA70D2AA-909F-41B3-9CA5-C48F2DCA06B5}" srcOrd="1" destOrd="0" presId="urn:microsoft.com/office/officeart/2005/8/layout/process2"/>
    <dgm:cxn modelId="{B3E09865-C0EF-4F8D-8993-D05D9571BAFD}" type="presParOf" srcId="{DA70D2AA-909F-41B3-9CA5-C48F2DCA06B5}" destId="{7CFD4D19-0C87-41E4-AC2A-9D666E9E7E08}" srcOrd="0" destOrd="0" presId="urn:microsoft.com/office/officeart/2005/8/layout/process2"/>
    <dgm:cxn modelId="{928071D5-A2E5-4EC1-B8EE-4FAEF14C5B71}" type="presParOf" srcId="{6EA02B83-4ED0-40C8-BB9F-46BEBB8ADCC5}" destId="{5AA60479-EFC0-453D-9171-71C4C80F1454}" srcOrd="2" destOrd="0" presId="urn:microsoft.com/office/officeart/2005/8/layout/process2"/>
    <dgm:cxn modelId="{A8BF6D4B-6D19-4655-8B3F-45D87E8FC3D0}" type="presParOf" srcId="{6EA02B83-4ED0-40C8-BB9F-46BEBB8ADCC5}" destId="{6E4617B9-AEA0-405C-9F43-6356E23D79D1}" srcOrd="3" destOrd="0" presId="urn:microsoft.com/office/officeart/2005/8/layout/process2"/>
    <dgm:cxn modelId="{93860A77-CE09-4792-9DE4-760E0FED68A1}" type="presParOf" srcId="{6E4617B9-AEA0-405C-9F43-6356E23D79D1}" destId="{88BC4BAA-6355-4C3C-8875-D47B8D502052}" srcOrd="0" destOrd="0" presId="urn:microsoft.com/office/officeart/2005/8/layout/process2"/>
    <dgm:cxn modelId="{228726F0-C8E0-40C6-8FE4-22B7408C7C7A}" type="presParOf" srcId="{6EA02B83-4ED0-40C8-BB9F-46BEBB8ADCC5}" destId="{A6D8029E-0E3C-44B4-B641-D61D249E0D2C}" srcOrd="4" destOrd="0" presId="urn:microsoft.com/office/officeart/2005/8/layout/process2"/>
    <dgm:cxn modelId="{BFFB3548-8B03-434B-888E-93E02DBC3447}" type="presParOf" srcId="{6EA02B83-4ED0-40C8-BB9F-46BEBB8ADCC5}" destId="{E413385A-55D7-4FAE-ABAA-9A6264F68839}" srcOrd="5" destOrd="0" presId="urn:microsoft.com/office/officeart/2005/8/layout/process2"/>
    <dgm:cxn modelId="{14A57ED5-BD9E-4B71-941B-2849166536A5}" type="presParOf" srcId="{E413385A-55D7-4FAE-ABAA-9A6264F68839}" destId="{709D4C9C-21AA-42AC-9C8C-B97AE8C0268C}" srcOrd="0" destOrd="0" presId="urn:microsoft.com/office/officeart/2005/8/layout/process2"/>
    <dgm:cxn modelId="{079DDDE7-56C0-4230-9FF1-5AFA4922AF52}" type="presParOf" srcId="{6EA02B83-4ED0-40C8-BB9F-46BEBB8ADCC5}" destId="{577A593B-A5D2-42A1-B7A6-3B01C86E465E}" srcOrd="6" destOrd="0" presId="urn:microsoft.com/office/officeart/2005/8/layout/process2"/>
    <dgm:cxn modelId="{9144EF59-F375-45CB-BC73-710A96426324}" type="presParOf" srcId="{6EA02B83-4ED0-40C8-BB9F-46BEBB8ADCC5}" destId="{B3AA3601-41CD-46B0-A2E0-852CD9032AF4}" srcOrd="7" destOrd="0" presId="urn:microsoft.com/office/officeart/2005/8/layout/process2"/>
    <dgm:cxn modelId="{4A7EB02D-CE80-41FB-A7E6-13F1FAFD24A8}" type="presParOf" srcId="{B3AA3601-41CD-46B0-A2E0-852CD9032AF4}" destId="{A7E46C77-0C1A-4280-A447-1B7416030015}" srcOrd="0" destOrd="0" presId="urn:microsoft.com/office/officeart/2005/8/layout/process2"/>
    <dgm:cxn modelId="{764251B4-B5DA-4DC6-88D1-4D7F4D46D101}" type="presParOf" srcId="{6EA02B83-4ED0-40C8-BB9F-46BEBB8ADCC5}" destId="{CFF65EE1-0FA6-44F0-A937-687D201125B3}" srcOrd="8" destOrd="0" presId="urn:microsoft.com/office/officeart/2005/8/layout/process2"/>
    <dgm:cxn modelId="{FF3CA68D-99F3-4BBC-A536-6715535CDCB9}" type="presParOf" srcId="{6EA02B83-4ED0-40C8-BB9F-46BEBB8ADCC5}" destId="{9337E341-910E-4310-9A6D-5B6225150E48}" srcOrd="9" destOrd="0" presId="urn:microsoft.com/office/officeart/2005/8/layout/process2"/>
    <dgm:cxn modelId="{F09C00E5-1752-40A9-A314-583C0CA383E3}" type="presParOf" srcId="{9337E341-910E-4310-9A6D-5B6225150E48}" destId="{75368F42-0E10-4AD9-8FCB-274795945A78}" srcOrd="0" destOrd="0" presId="urn:microsoft.com/office/officeart/2005/8/layout/process2"/>
    <dgm:cxn modelId="{0382B435-C338-4DD7-9719-C4E9E0B00329}" type="presParOf" srcId="{6EA02B83-4ED0-40C8-BB9F-46BEBB8ADCC5}" destId="{267C48CA-4883-4D82-B8CF-3810238B0ADC}" srcOrd="10" destOrd="0" presId="urn:microsoft.com/office/officeart/2005/8/layout/process2"/>
    <dgm:cxn modelId="{67616149-2399-4485-8AC0-DD0EA165535F}" type="presParOf" srcId="{6EA02B83-4ED0-40C8-BB9F-46BEBB8ADCC5}" destId="{44C72047-0321-42D0-814D-401984D6615E}" srcOrd="11" destOrd="0" presId="urn:microsoft.com/office/officeart/2005/8/layout/process2"/>
    <dgm:cxn modelId="{166A45DC-AFC5-478B-A519-C28F05BAB43E}" type="presParOf" srcId="{44C72047-0321-42D0-814D-401984D6615E}" destId="{C64FD8B2-0470-4536-9B90-DE2171247580}" srcOrd="0" destOrd="0" presId="urn:microsoft.com/office/officeart/2005/8/layout/process2"/>
    <dgm:cxn modelId="{F89F849B-A4E8-4D31-A9DF-359B2AEAC8F3}" type="presParOf" srcId="{6EA02B83-4ED0-40C8-BB9F-46BEBB8ADCC5}" destId="{3F7734E9-2AD6-4C32-BF0E-4A7032202739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B67949F-DA10-4476-B4A6-3E2D1675C4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22C745-59A6-4510-82EB-FF3C1812F6C3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Publicize Chemical Management Program/Plan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953E1C1-581A-449B-8C37-7BDBCA195DDD}" type="parTrans" cxnId="{4C36BBF0-98E5-4AAA-8F7A-4B3B8FFC1F5E}">
      <dgm:prSet/>
      <dgm:spPr/>
      <dgm:t>
        <a:bodyPr/>
        <a:lstStyle/>
        <a:p>
          <a:endParaRPr lang="en-US"/>
        </a:p>
      </dgm:t>
    </dgm:pt>
    <dgm:pt modelId="{44CE8FA2-EDC2-442D-8D91-8A974E943044}" type="sibTrans" cxnId="{4C36BBF0-98E5-4AAA-8F7A-4B3B8FFC1F5E}">
      <dgm:prSet/>
      <dgm:spPr/>
      <dgm:t>
        <a:bodyPr/>
        <a:lstStyle/>
        <a:p>
          <a:endParaRPr lang="en-US"/>
        </a:p>
      </dgm:t>
    </dgm:pt>
    <dgm:pt modelId="{2C78490E-BC1A-4582-9CFB-A102068B419F}">
      <dgm:prSet phldrT="[Text]" custT="1"/>
      <dgm:spPr/>
      <dgm:t>
        <a:bodyPr/>
        <a:lstStyle/>
        <a:p>
          <a:pPr marL="228600" indent="0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Develop and Deliver Effective Message/Slogan</a:t>
          </a:r>
          <a:endParaRPr lang="en-US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F99BD53-1D0A-456E-97DD-39EDC63D5BA1}" type="parTrans" cxnId="{BEB38254-5A56-43C9-9B89-CC20844259AE}">
      <dgm:prSet/>
      <dgm:spPr/>
      <dgm:t>
        <a:bodyPr/>
        <a:lstStyle/>
        <a:p>
          <a:endParaRPr lang="en-US"/>
        </a:p>
      </dgm:t>
    </dgm:pt>
    <dgm:pt modelId="{9D3A13CE-24CF-4C3B-94E2-FDE1BC58AA26}" type="sibTrans" cxnId="{BEB38254-5A56-43C9-9B89-CC20844259AE}">
      <dgm:prSet/>
      <dgm:spPr/>
      <dgm:t>
        <a:bodyPr/>
        <a:lstStyle/>
        <a:p>
          <a:endParaRPr lang="en-US"/>
        </a:p>
      </dgm:t>
    </dgm:pt>
    <dgm:pt modelId="{3135B458-5087-4926-8530-82097768905D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Integrate Chemical Management in the  Course or Program Curriculum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CFA5C51-193F-4B18-A0B9-C9706ED45D03}" type="parTrans" cxnId="{31EABF60-71B0-4159-83C3-A127E3FC7C82}">
      <dgm:prSet/>
      <dgm:spPr/>
      <dgm:t>
        <a:bodyPr/>
        <a:lstStyle/>
        <a:p>
          <a:endParaRPr lang="en-US"/>
        </a:p>
      </dgm:t>
    </dgm:pt>
    <dgm:pt modelId="{63262D09-AF81-4895-AA0B-3E32D4828C07}" type="sibTrans" cxnId="{31EABF60-71B0-4159-83C3-A127E3FC7C82}">
      <dgm:prSet/>
      <dgm:spPr/>
      <dgm:t>
        <a:bodyPr/>
        <a:lstStyle/>
        <a:p>
          <a:endParaRPr lang="en-US"/>
        </a:p>
      </dgm:t>
    </dgm:pt>
    <dgm:pt modelId="{1DC54A9C-3F92-46A9-AE70-FC299F102A5A}">
      <dgm:prSet phldrT="[Text]" custT="1"/>
      <dgm:spPr/>
      <dgm:t>
        <a:bodyPr/>
        <a:lstStyle/>
        <a:p>
          <a:pPr marL="228600" indent="0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Identify Target Audiences and hold awareness seminar</a:t>
          </a:r>
          <a:endParaRPr lang="en-US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C30BFAF-5041-44D6-81E1-B83D989E04F8}" type="parTrans" cxnId="{99DD8008-FCC3-4C3D-9566-E7905888185C}">
      <dgm:prSet/>
      <dgm:spPr/>
      <dgm:t>
        <a:bodyPr/>
        <a:lstStyle/>
        <a:p>
          <a:endParaRPr lang="en-US"/>
        </a:p>
      </dgm:t>
    </dgm:pt>
    <dgm:pt modelId="{C8330718-F731-4976-A175-0D97762BAF89}" type="sibTrans" cxnId="{99DD8008-FCC3-4C3D-9566-E7905888185C}">
      <dgm:prSet/>
      <dgm:spPr/>
      <dgm:t>
        <a:bodyPr/>
        <a:lstStyle/>
        <a:p>
          <a:endParaRPr lang="en-US"/>
        </a:p>
      </dgm:t>
    </dgm:pt>
    <dgm:pt modelId="{C5C2BE69-C958-4A29-9F4E-6F58743C0730}">
      <dgm:prSet phldrT="[Text]" custT="1"/>
      <dgm:spPr/>
      <dgm:t>
        <a:bodyPr/>
        <a:lstStyle/>
        <a:p>
          <a:pPr marL="228600" indent="0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Use existing communication channel to publicize program</a:t>
          </a:r>
          <a:endParaRPr lang="en-US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1C47E6C-9C54-4AF4-9462-2CE34CDAA6B4}" type="parTrans" cxnId="{4B4E7B84-0429-48AA-A1BD-F637FDC284EB}">
      <dgm:prSet/>
      <dgm:spPr/>
      <dgm:t>
        <a:bodyPr/>
        <a:lstStyle/>
        <a:p>
          <a:endParaRPr lang="en-US"/>
        </a:p>
      </dgm:t>
    </dgm:pt>
    <dgm:pt modelId="{5273066E-8A2C-4C36-8FB2-D1F1C020C1D3}" type="sibTrans" cxnId="{4B4E7B84-0429-48AA-A1BD-F637FDC284EB}">
      <dgm:prSet/>
      <dgm:spPr/>
      <dgm:t>
        <a:bodyPr/>
        <a:lstStyle/>
        <a:p>
          <a:endParaRPr lang="en-US"/>
        </a:p>
      </dgm:t>
    </dgm:pt>
    <dgm:pt modelId="{1582B761-38C5-4C70-9FA9-49D24FFBC3BF}">
      <dgm:prSet phldrT="[Text]" custT="1"/>
      <dgm:spPr/>
      <dgm:t>
        <a:bodyPr/>
        <a:lstStyle/>
        <a:p>
          <a:pPr marL="228600" indent="0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F865963-7AEF-4F1B-B861-7003F8CA4896}" type="sibTrans" cxnId="{088C9F9C-1C87-432D-8EE6-FAF7097D8DBA}">
      <dgm:prSet/>
      <dgm:spPr/>
      <dgm:t>
        <a:bodyPr/>
        <a:lstStyle/>
        <a:p>
          <a:endParaRPr lang="en-US"/>
        </a:p>
      </dgm:t>
    </dgm:pt>
    <dgm:pt modelId="{A4D5A408-3963-4DBC-B52E-0FA502D9E1B3}" type="parTrans" cxnId="{088C9F9C-1C87-432D-8EE6-FAF7097D8DBA}">
      <dgm:prSet/>
      <dgm:spPr/>
      <dgm:t>
        <a:bodyPr/>
        <a:lstStyle/>
        <a:p>
          <a:endParaRPr lang="en-US"/>
        </a:p>
      </dgm:t>
    </dgm:pt>
    <dgm:pt modelId="{61CB79F8-D574-4848-BA54-633E9CEF6807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Update the technical “know-how” of the faculty and staff</a:t>
          </a:r>
          <a:endParaRPr lang="en-US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B91B9F2-E52D-4568-A3D9-71625B720439}" type="parTrans" cxnId="{2E8C62C6-084E-4FE4-B058-5FA3858759A7}">
      <dgm:prSet/>
      <dgm:spPr/>
      <dgm:t>
        <a:bodyPr/>
        <a:lstStyle/>
        <a:p>
          <a:endParaRPr lang="en-US"/>
        </a:p>
      </dgm:t>
    </dgm:pt>
    <dgm:pt modelId="{0BE64E18-CA3A-4F34-AC6E-4160412848D6}" type="sibTrans" cxnId="{2E8C62C6-084E-4FE4-B058-5FA3858759A7}">
      <dgm:prSet/>
      <dgm:spPr/>
      <dgm:t>
        <a:bodyPr/>
        <a:lstStyle/>
        <a:p>
          <a:endParaRPr lang="en-US"/>
        </a:p>
      </dgm:t>
    </dgm:pt>
    <dgm:pt modelId="{D730AB38-FCA9-410F-9ADC-FD7BCCC5996D}" type="pres">
      <dgm:prSet presAssocID="{0B67949F-DA10-4476-B4A6-3E2D1675C46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87D613-AD38-4954-B93F-5CC6CCC3782D}" type="pres">
      <dgm:prSet presAssocID="{5222C745-59A6-4510-82EB-FF3C1812F6C3}" presName="parentText" presStyleLbl="node1" presStyleIdx="0" presStyleCnt="3" custScaleY="89899" custLinFactNeighborX="-179" custLinFactNeighborY="-2964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5E987D-EE5A-4E8E-83EA-F69C456689D6}" type="pres">
      <dgm:prSet presAssocID="{5222C745-59A6-4510-82EB-FF3C1812F6C3}" presName="childText" presStyleLbl="revTx" presStyleIdx="0" presStyleCnt="1" custLinFactNeighborX="-536" custLinFactNeighborY="71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507716-BDFE-4FFA-8EF8-FB4040C67A74}" type="pres">
      <dgm:prSet presAssocID="{3135B458-5087-4926-8530-82097768905D}" presName="parentText" presStyleLbl="node1" presStyleIdx="1" presStyleCnt="3" custScaleY="98987" custLinFactY="8408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3E51AA-C828-4380-8C47-C3DCA1044A9C}" type="pres">
      <dgm:prSet presAssocID="{63262D09-AF81-4895-AA0B-3E32D4828C07}" presName="spacer" presStyleCnt="0"/>
      <dgm:spPr/>
    </dgm:pt>
    <dgm:pt modelId="{26BACD04-80A3-42EB-997B-A758AD1184CD}" type="pres">
      <dgm:prSet presAssocID="{61CB79F8-D574-4848-BA54-633E9CEF6807}" presName="parentText" presStyleLbl="node1" presStyleIdx="2" presStyleCnt="3" custScaleY="98987" custLinFactY="-122394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1EABF60-71B0-4159-83C3-A127E3FC7C82}" srcId="{0B67949F-DA10-4476-B4A6-3E2D1675C467}" destId="{3135B458-5087-4926-8530-82097768905D}" srcOrd="1" destOrd="0" parTransId="{1CFA5C51-193F-4B18-A0B9-C9706ED45D03}" sibTransId="{63262D09-AF81-4895-AA0B-3E32D4828C07}"/>
    <dgm:cxn modelId="{6EB2CCE9-68D8-44F7-8A30-7F3CCFF273AF}" type="presOf" srcId="{0B67949F-DA10-4476-B4A6-3E2D1675C467}" destId="{D730AB38-FCA9-410F-9ADC-FD7BCCC5996D}" srcOrd="0" destOrd="0" presId="urn:microsoft.com/office/officeart/2005/8/layout/vList2"/>
    <dgm:cxn modelId="{6028EDB5-F793-4B4A-9814-22A18E6A96D2}" type="presOf" srcId="{5222C745-59A6-4510-82EB-FF3C1812F6C3}" destId="{2087D613-AD38-4954-B93F-5CC6CCC3782D}" srcOrd="0" destOrd="0" presId="urn:microsoft.com/office/officeart/2005/8/layout/vList2"/>
    <dgm:cxn modelId="{7FAFF375-EB73-40C8-A0AE-3881145BEC14}" type="presOf" srcId="{61CB79F8-D574-4848-BA54-633E9CEF6807}" destId="{26BACD04-80A3-42EB-997B-A758AD1184CD}" srcOrd="0" destOrd="0" presId="urn:microsoft.com/office/officeart/2005/8/layout/vList2"/>
    <dgm:cxn modelId="{6D202C6C-84C4-42AA-B29D-ACF28E06DEF1}" type="presOf" srcId="{1DC54A9C-3F92-46A9-AE70-FC299F102A5A}" destId="{ED5E987D-EE5A-4E8E-83EA-F69C456689D6}" srcOrd="0" destOrd="1" presId="urn:microsoft.com/office/officeart/2005/8/layout/vList2"/>
    <dgm:cxn modelId="{BEB38254-5A56-43C9-9B89-CC20844259AE}" srcId="{5222C745-59A6-4510-82EB-FF3C1812F6C3}" destId="{2C78490E-BC1A-4582-9CFB-A102068B419F}" srcOrd="0" destOrd="0" parTransId="{1F99BD53-1D0A-456E-97DD-39EDC63D5BA1}" sibTransId="{9D3A13CE-24CF-4C3B-94E2-FDE1BC58AA26}"/>
    <dgm:cxn modelId="{99DD8008-FCC3-4C3D-9566-E7905888185C}" srcId="{5222C745-59A6-4510-82EB-FF3C1812F6C3}" destId="{1DC54A9C-3F92-46A9-AE70-FC299F102A5A}" srcOrd="1" destOrd="0" parTransId="{9C30BFAF-5041-44D6-81E1-B83D989E04F8}" sibTransId="{C8330718-F731-4976-A175-0D97762BAF89}"/>
    <dgm:cxn modelId="{45BDCB86-D2AD-4145-9F76-DFF55D00DCEC}" type="presOf" srcId="{1582B761-38C5-4C70-9FA9-49D24FFBC3BF}" destId="{ED5E987D-EE5A-4E8E-83EA-F69C456689D6}" srcOrd="0" destOrd="3" presId="urn:microsoft.com/office/officeart/2005/8/layout/vList2"/>
    <dgm:cxn modelId="{D1707BC6-33D8-4DFB-910B-8018CF16C7B0}" type="presOf" srcId="{2C78490E-BC1A-4582-9CFB-A102068B419F}" destId="{ED5E987D-EE5A-4E8E-83EA-F69C456689D6}" srcOrd="0" destOrd="0" presId="urn:microsoft.com/office/officeart/2005/8/layout/vList2"/>
    <dgm:cxn modelId="{E6741FD4-219D-4674-99B6-851FF27BB331}" type="presOf" srcId="{3135B458-5087-4926-8530-82097768905D}" destId="{FE507716-BDFE-4FFA-8EF8-FB4040C67A74}" srcOrd="0" destOrd="0" presId="urn:microsoft.com/office/officeart/2005/8/layout/vList2"/>
    <dgm:cxn modelId="{2E8C62C6-084E-4FE4-B058-5FA3858759A7}" srcId="{0B67949F-DA10-4476-B4A6-3E2D1675C467}" destId="{61CB79F8-D574-4848-BA54-633E9CEF6807}" srcOrd="2" destOrd="0" parTransId="{9B91B9F2-E52D-4568-A3D9-71625B720439}" sibTransId="{0BE64E18-CA3A-4F34-AC6E-4160412848D6}"/>
    <dgm:cxn modelId="{93FE3AAE-1D18-4513-BABE-EF0118371791}" type="presOf" srcId="{C5C2BE69-C958-4A29-9F4E-6F58743C0730}" destId="{ED5E987D-EE5A-4E8E-83EA-F69C456689D6}" srcOrd="0" destOrd="2" presId="urn:microsoft.com/office/officeart/2005/8/layout/vList2"/>
    <dgm:cxn modelId="{4B4E7B84-0429-48AA-A1BD-F637FDC284EB}" srcId="{5222C745-59A6-4510-82EB-FF3C1812F6C3}" destId="{C5C2BE69-C958-4A29-9F4E-6F58743C0730}" srcOrd="2" destOrd="0" parTransId="{51C47E6C-9C54-4AF4-9462-2CE34CDAA6B4}" sibTransId="{5273066E-8A2C-4C36-8FB2-D1F1C020C1D3}"/>
    <dgm:cxn modelId="{4C36BBF0-98E5-4AAA-8F7A-4B3B8FFC1F5E}" srcId="{0B67949F-DA10-4476-B4A6-3E2D1675C467}" destId="{5222C745-59A6-4510-82EB-FF3C1812F6C3}" srcOrd="0" destOrd="0" parTransId="{8953E1C1-581A-449B-8C37-7BDBCA195DDD}" sibTransId="{44CE8FA2-EDC2-442D-8D91-8A974E943044}"/>
    <dgm:cxn modelId="{088C9F9C-1C87-432D-8EE6-FAF7097D8DBA}" srcId="{5222C745-59A6-4510-82EB-FF3C1812F6C3}" destId="{1582B761-38C5-4C70-9FA9-49D24FFBC3BF}" srcOrd="3" destOrd="0" parTransId="{A4D5A408-3963-4DBC-B52E-0FA502D9E1B3}" sibTransId="{0F865963-7AEF-4F1B-B861-7003F8CA4896}"/>
    <dgm:cxn modelId="{04016DC7-D778-45A1-BB27-5316C05AAEB7}" type="presParOf" srcId="{D730AB38-FCA9-410F-9ADC-FD7BCCC5996D}" destId="{2087D613-AD38-4954-B93F-5CC6CCC3782D}" srcOrd="0" destOrd="0" presId="urn:microsoft.com/office/officeart/2005/8/layout/vList2"/>
    <dgm:cxn modelId="{EF658331-FEDA-4DF5-B905-1FDC87483B62}" type="presParOf" srcId="{D730AB38-FCA9-410F-9ADC-FD7BCCC5996D}" destId="{ED5E987D-EE5A-4E8E-83EA-F69C456689D6}" srcOrd="1" destOrd="0" presId="urn:microsoft.com/office/officeart/2005/8/layout/vList2"/>
    <dgm:cxn modelId="{0144D8B0-58AB-4BC6-A8B9-B3857EE6BAEA}" type="presParOf" srcId="{D730AB38-FCA9-410F-9ADC-FD7BCCC5996D}" destId="{FE507716-BDFE-4FFA-8EF8-FB4040C67A74}" srcOrd="2" destOrd="0" presId="urn:microsoft.com/office/officeart/2005/8/layout/vList2"/>
    <dgm:cxn modelId="{A1A88AA8-8950-448C-AF6F-424BECC0D99B}" type="presParOf" srcId="{D730AB38-FCA9-410F-9ADC-FD7BCCC5996D}" destId="{613E51AA-C828-4380-8C47-C3DCA1044A9C}" srcOrd="3" destOrd="0" presId="urn:microsoft.com/office/officeart/2005/8/layout/vList2"/>
    <dgm:cxn modelId="{8EE71D69-A8C0-4D71-9C53-1E17E55D3529}" type="presParOf" srcId="{D730AB38-FCA9-410F-9ADC-FD7BCCC5996D}" destId="{26BACD04-80A3-42EB-997B-A758AD1184C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B67949F-DA10-4476-B4A6-3E2D1675C4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22C745-59A6-4510-82EB-FF3C1812F6C3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Publicize Chemical Management Program/Plan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953E1C1-581A-449B-8C37-7BDBCA195DDD}" type="parTrans" cxnId="{4C36BBF0-98E5-4AAA-8F7A-4B3B8FFC1F5E}">
      <dgm:prSet/>
      <dgm:spPr/>
      <dgm:t>
        <a:bodyPr/>
        <a:lstStyle/>
        <a:p>
          <a:endParaRPr lang="en-US"/>
        </a:p>
      </dgm:t>
    </dgm:pt>
    <dgm:pt modelId="{44CE8FA2-EDC2-442D-8D91-8A974E943044}" type="sibTrans" cxnId="{4C36BBF0-98E5-4AAA-8F7A-4B3B8FFC1F5E}">
      <dgm:prSet/>
      <dgm:spPr/>
      <dgm:t>
        <a:bodyPr/>
        <a:lstStyle/>
        <a:p>
          <a:endParaRPr lang="en-US"/>
        </a:p>
      </dgm:t>
    </dgm:pt>
    <dgm:pt modelId="{2C78490E-BC1A-4582-9CFB-A102068B419F}">
      <dgm:prSet phldrT="[Text]" custT="1"/>
      <dgm:spPr/>
      <dgm:t>
        <a:bodyPr/>
        <a:lstStyle/>
        <a:p>
          <a:r>
            <a: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Develop and Deliver Effective Message/Slogan</a:t>
          </a:r>
          <a:endParaRPr lang="en-US" sz="24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F99BD53-1D0A-456E-97DD-39EDC63D5BA1}" type="parTrans" cxnId="{BEB38254-5A56-43C9-9B89-CC20844259AE}">
      <dgm:prSet/>
      <dgm:spPr/>
      <dgm:t>
        <a:bodyPr/>
        <a:lstStyle/>
        <a:p>
          <a:endParaRPr lang="en-US"/>
        </a:p>
      </dgm:t>
    </dgm:pt>
    <dgm:pt modelId="{9D3A13CE-24CF-4C3B-94E2-FDE1BC58AA26}" type="sibTrans" cxnId="{BEB38254-5A56-43C9-9B89-CC20844259AE}">
      <dgm:prSet/>
      <dgm:spPr/>
      <dgm:t>
        <a:bodyPr/>
        <a:lstStyle/>
        <a:p>
          <a:endParaRPr lang="en-US"/>
        </a:p>
      </dgm:t>
    </dgm:pt>
    <dgm:pt modelId="{D730AB38-FCA9-410F-9ADC-FD7BCCC5996D}" type="pres">
      <dgm:prSet presAssocID="{0B67949F-DA10-4476-B4A6-3E2D1675C46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87D613-AD38-4954-B93F-5CC6CCC3782D}" type="pres">
      <dgm:prSet presAssocID="{5222C745-59A6-4510-82EB-FF3C1812F6C3}" presName="parentText" presStyleLbl="node1" presStyleIdx="0" presStyleCnt="1" custScaleY="38926" custLinFactNeighborX="-179" custLinFactNeighborY="-2964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5E987D-EE5A-4E8E-83EA-F69C456689D6}" type="pres">
      <dgm:prSet presAssocID="{5222C745-59A6-4510-82EB-FF3C1812F6C3}" presName="childText" presStyleLbl="revTx" presStyleIdx="0" presStyleCnt="1" custLinFactNeighborX="-179" custLinFactNeighborY="-131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36BBF0-98E5-4AAA-8F7A-4B3B8FFC1F5E}" srcId="{0B67949F-DA10-4476-B4A6-3E2D1675C467}" destId="{5222C745-59A6-4510-82EB-FF3C1812F6C3}" srcOrd="0" destOrd="0" parTransId="{8953E1C1-581A-449B-8C37-7BDBCA195DDD}" sibTransId="{44CE8FA2-EDC2-442D-8D91-8A974E943044}"/>
    <dgm:cxn modelId="{D1707BC6-33D8-4DFB-910B-8018CF16C7B0}" type="presOf" srcId="{2C78490E-BC1A-4582-9CFB-A102068B419F}" destId="{ED5E987D-EE5A-4E8E-83EA-F69C456689D6}" srcOrd="0" destOrd="0" presId="urn:microsoft.com/office/officeart/2005/8/layout/vList2"/>
    <dgm:cxn modelId="{6028EDB5-F793-4B4A-9814-22A18E6A96D2}" type="presOf" srcId="{5222C745-59A6-4510-82EB-FF3C1812F6C3}" destId="{2087D613-AD38-4954-B93F-5CC6CCC3782D}" srcOrd="0" destOrd="0" presId="urn:microsoft.com/office/officeart/2005/8/layout/vList2"/>
    <dgm:cxn modelId="{6EB2CCE9-68D8-44F7-8A30-7F3CCFF273AF}" type="presOf" srcId="{0B67949F-DA10-4476-B4A6-3E2D1675C467}" destId="{D730AB38-FCA9-410F-9ADC-FD7BCCC5996D}" srcOrd="0" destOrd="0" presId="urn:microsoft.com/office/officeart/2005/8/layout/vList2"/>
    <dgm:cxn modelId="{BEB38254-5A56-43C9-9B89-CC20844259AE}" srcId="{5222C745-59A6-4510-82EB-FF3C1812F6C3}" destId="{2C78490E-BC1A-4582-9CFB-A102068B419F}" srcOrd="0" destOrd="0" parTransId="{1F99BD53-1D0A-456E-97DD-39EDC63D5BA1}" sibTransId="{9D3A13CE-24CF-4C3B-94E2-FDE1BC58AA26}"/>
    <dgm:cxn modelId="{04016DC7-D778-45A1-BB27-5316C05AAEB7}" type="presParOf" srcId="{D730AB38-FCA9-410F-9ADC-FD7BCCC5996D}" destId="{2087D613-AD38-4954-B93F-5CC6CCC3782D}" srcOrd="0" destOrd="0" presId="urn:microsoft.com/office/officeart/2005/8/layout/vList2"/>
    <dgm:cxn modelId="{EF658331-FEDA-4DF5-B905-1FDC87483B62}" type="presParOf" srcId="{D730AB38-FCA9-410F-9ADC-FD7BCCC5996D}" destId="{ED5E987D-EE5A-4E8E-83EA-F69C456689D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34EC7-4423-463B-919F-138492CDB3E3}">
      <dsp:nvSpPr>
        <dsp:cNvPr id="0" name=""/>
        <dsp:cNvSpPr/>
      </dsp:nvSpPr>
      <dsp:spPr>
        <a:xfrm>
          <a:off x="215809" y="0"/>
          <a:ext cx="2898435" cy="68152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Procurement</a:t>
          </a:r>
        </a:p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35770" y="19961"/>
        <a:ext cx="2858513" cy="641601"/>
      </dsp:txXfrm>
    </dsp:sp>
    <dsp:sp modelId="{DA70D2AA-909F-41B3-9CA5-C48F2DCA06B5}">
      <dsp:nvSpPr>
        <dsp:cNvPr id="0" name=""/>
        <dsp:cNvSpPr/>
      </dsp:nvSpPr>
      <dsp:spPr>
        <a:xfrm rot="5400000">
          <a:off x="1542326" y="701036"/>
          <a:ext cx="245401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78574" y="722423"/>
        <a:ext cx="172905" cy="171781"/>
      </dsp:txXfrm>
    </dsp:sp>
    <dsp:sp modelId="{5AA60479-EFC0-453D-9171-71C4C80F1454}">
      <dsp:nvSpPr>
        <dsp:cNvPr id="0" name=""/>
        <dsp:cNvSpPr/>
      </dsp:nvSpPr>
      <dsp:spPr>
        <a:xfrm>
          <a:off x="229488" y="1008724"/>
          <a:ext cx="2871077" cy="640390"/>
        </a:xfrm>
        <a:prstGeom prst="roundRect">
          <a:avLst>
            <a:gd name="adj" fmla="val 10000"/>
          </a:avLst>
        </a:prstGeom>
        <a:solidFill>
          <a:schemeClr val="accent5">
            <a:hueOff val="-1225557"/>
            <a:satOff val="-1705"/>
            <a:lumOff val="-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Storage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48244" y="1027480"/>
        <a:ext cx="2833565" cy="602878"/>
      </dsp:txXfrm>
    </dsp:sp>
    <dsp:sp modelId="{6E4617B9-AEA0-405C-9F43-6356E23D79D1}">
      <dsp:nvSpPr>
        <dsp:cNvPr id="0" name=""/>
        <dsp:cNvSpPr/>
      </dsp:nvSpPr>
      <dsp:spPr>
        <a:xfrm rot="5400000">
          <a:off x="1544953" y="1665125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78574" y="1689139"/>
        <a:ext cx="172905" cy="168102"/>
      </dsp:txXfrm>
    </dsp:sp>
    <dsp:sp modelId="{A6D8029E-0E3C-44B4-B641-D61D249E0D2C}">
      <dsp:nvSpPr>
        <dsp:cNvPr id="0" name=""/>
        <dsp:cNvSpPr/>
      </dsp:nvSpPr>
      <dsp:spPr>
        <a:xfrm>
          <a:off x="229488" y="1969311"/>
          <a:ext cx="2871077" cy="640390"/>
        </a:xfrm>
        <a:prstGeom prst="roundRect">
          <a:avLst>
            <a:gd name="adj" fmla="val 1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Handling</a:t>
          </a:r>
        </a:p>
        <a:p>
          <a:pPr lvl="0" algn="ctr">
            <a:spcBef>
              <a:spcPct val="0"/>
            </a:spcBef>
          </a:pPr>
          <a:endParaRPr lang="en-US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48244" y="1988067"/>
        <a:ext cx="2833565" cy="602878"/>
      </dsp:txXfrm>
    </dsp:sp>
    <dsp:sp modelId="{E413385A-55D7-4FAE-ABAA-9A6264F68839}">
      <dsp:nvSpPr>
        <dsp:cNvPr id="0" name=""/>
        <dsp:cNvSpPr/>
      </dsp:nvSpPr>
      <dsp:spPr>
        <a:xfrm rot="5400000">
          <a:off x="1544953" y="2625711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78574" y="2649725"/>
        <a:ext cx="172905" cy="168102"/>
      </dsp:txXfrm>
    </dsp:sp>
    <dsp:sp modelId="{577A593B-A5D2-42A1-B7A6-3B01C86E465E}">
      <dsp:nvSpPr>
        <dsp:cNvPr id="0" name=""/>
        <dsp:cNvSpPr/>
      </dsp:nvSpPr>
      <dsp:spPr>
        <a:xfrm>
          <a:off x="384245" y="2929897"/>
          <a:ext cx="2561563" cy="640390"/>
        </a:xfrm>
        <a:prstGeom prst="roundRect">
          <a:avLst>
            <a:gd name="adj" fmla="val 1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03001" y="2948653"/>
        <a:ext cx="2524051" cy="602878"/>
      </dsp:txXfrm>
    </dsp:sp>
    <dsp:sp modelId="{B3AA3601-41CD-46B0-A2E0-852CD9032AF4}">
      <dsp:nvSpPr>
        <dsp:cNvPr id="0" name=""/>
        <dsp:cNvSpPr/>
      </dsp:nvSpPr>
      <dsp:spPr>
        <a:xfrm rot="13444747">
          <a:off x="1332434" y="3111983"/>
          <a:ext cx="677532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1406713" y="3199688"/>
        <a:ext cx="591080" cy="172905"/>
      </dsp:txXfrm>
    </dsp:sp>
    <dsp:sp modelId="{CFF65EE1-0FA6-44F0-A937-687D201125B3}">
      <dsp:nvSpPr>
        <dsp:cNvPr id="0" name=""/>
        <dsp:cNvSpPr/>
      </dsp:nvSpPr>
      <dsp:spPr>
        <a:xfrm>
          <a:off x="240502" y="2941853"/>
          <a:ext cx="2873741" cy="640390"/>
        </a:xfrm>
        <a:prstGeom prst="roundRect">
          <a:avLst>
            <a:gd name="adj" fmla="val 1000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Inventory</a:t>
          </a:r>
          <a:endParaRPr lang="en-US" sz="20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59258" y="2960609"/>
        <a:ext cx="2836229" cy="602878"/>
      </dsp:txXfrm>
    </dsp:sp>
    <dsp:sp modelId="{9337E341-910E-4310-9A6D-5B6225150E48}">
      <dsp:nvSpPr>
        <dsp:cNvPr id="0" name=""/>
        <dsp:cNvSpPr/>
      </dsp:nvSpPr>
      <dsp:spPr>
        <a:xfrm rot="5400000">
          <a:off x="1557300" y="3598254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90921" y="3622268"/>
        <a:ext cx="172905" cy="168102"/>
      </dsp:txXfrm>
    </dsp:sp>
    <dsp:sp modelId="{267C48CA-4883-4D82-B8CF-3810238B0ADC}">
      <dsp:nvSpPr>
        <dsp:cNvPr id="0" name=""/>
        <dsp:cNvSpPr/>
      </dsp:nvSpPr>
      <dsp:spPr>
        <a:xfrm>
          <a:off x="240502" y="3902440"/>
          <a:ext cx="2873741" cy="640390"/>
        </a:xfrm>
        <a:prstGeom prst="roundRect">
          <a:avLst>
            <a:gd name="adj" fmla="val 10000"/>
          </a:avLst>
        </a:prstGeom>
        <a:solidFill>
          <a:schemeClr val="accent5">
            <a:hueOff val="-6127787"/>
            <a:satOff val="-8523"/>
            <a:lumOff val="-3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Transferring of Chemicals</a:t>
          </a:r>
          <a:endParaRPr lang="en-US" sz="20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59258" y="3921196"/>
        <a:ext cx="2836229" cy="602878"/>
      </dsp:txXfrm>
    </dsp:sp>
    <dsp:sp modelId="{44C72047-0321-42D0-814D-401984D6615E}">
      <dsp:nvSpPr>
        <dsp:cNvPr id="0" name=""/>
        <dsp:cNvSpPr/>
      </dsp:nvSpPr>
      <dsp:spPr>
        <a:xfrm rot="5400000">
          <a:off x="1557300" y="4558840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90921" y="4582854"/>
        <a:ext cx="172905" cy="168102"/>
      </dsp:txXfrm>
    </dsp:sp>
    <dsp:sp modelId="{3F7734E9-2AD6-4C32-BF0E-4A7032202739}">
      <dsp:nvSpPr>
        <dsp:cNvPr id="0" name=""/>
        <dsp:cNvSpPr/>
      </dsp:nvSpPr>
      <dsp:spPr>
        <a:xfrm>
          <a:off x="240502" y="4863026"/>
          <a:ext cx="2873741" cy="640390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Waste Disposal</a:t>
          </a:r>
          <a:endParaRPr lang="en-US" sz="26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59258" y="4881782"/>
        <a:ext cx="2836229" cy="60287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87D613-AD38-4954-B93F-5CC6CCC3782D}">
      <dsp:nvSpPr>
        <dsp:cNvPr id="0" name=""/>
        <dsp:cNvSpPr/>
      </dsp:nvSpPr>
      <dsp:spPr>
        <a:xfrm>
          <a:off x="0" y="207222"/>
          <a:ext cx="9332685" cy="466364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Publicize Chemical Management Program/Plan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2766" y="229988"/>
        <a:ext cx="9287153" cy="420832"/>
      </dsp:txXfrm>
    </dsp:sp>
    <dsp:sp modelId="{ED5E987D-EE5A-4E8E-83EA-F69C456689D6}">
      <dsp:nvSpPr>
        <dsp:cNvPr id="0" name=""/>
        <dsp:cNvSpPr/>
      </dsp:nvSpPr>
      <dsp:spPr>
        <a:xfrm>
          <a:off x="0" y="830576"/>
          <a:ext cx="9332685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6313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Identify Target Audiences and hold awareness seminar</a:t>
          </a:r>
          <a:endParaRPr lang="en-US" sz="24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830576"/>
        <a:ext cx="9332685" cy="10598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87D613-AD38-4954-B93F-5CC6CCC3782D}">
      <dsp:nvSpPr>
        <dsp:cNvPr id="0" name=""/>
        <dsp:cNvSpPr/>
      </dsp:nvSpPr>
      <dsp:spPr>
        <a:xfrm>
          <a:off x="0" y="207222"/>
          <a:ext cx="8128000" cy="466364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Publicize Chemical Management Program/Plan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2766" y="229988"/>
        <a:ext cx="8082468" cy="420832"/>
      </dsp:txXfrm>
    </dsp:sp>
    <dsp:sp modelId="{ED5E987D-EE5A-4E8E-83EA-F69C456689D6}">
      <dsp:nvSpPr>
        <dsp:cNvPr id="0" name=""/>
        <dsp:cNvSpPr/>
      </dsp:nvSpPr>
      <dsp:spPr>
        <a:xfrm>
          <a:off x="0" y="830576"/>
          <a:ext cx="8128000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Use existing communication channel to publicize program</a:t>
          </a:r>
          <a:endParaRPr lang="en-US" sz="24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830576"/>
        <a:ext cx="8128000" cy="105984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87D613-AD38-4954-B93F-5CC6CCC3782D}">
      <dsp:nvSpPr>
        <dsp:cNvPr id="0" name=""/>
        <dsp:cNvSpPr/>
      </dsp:nvSpPr>
      <dsp:spPr>
        <a:xfrm>
          <a:off x="0" y="153714"/>
          <a:ext cx="11171017" cy="466364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Publicize Chemical Management Program/Plan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2766" y="176480"/>
        <a:ext cx="11125485" cy="420832"/>
      </dsp:txXfrm>
    </dsp:sp>
    <dsp:sp modelId="{ED5E987D-EE5A-4E8E-83EA-F69C456689D6}">
      <dsp:nvSpPr>
        <dsp:cNvPr id="0" name=""/>
        <dsp:cNvSpPr/>
      </dsp:nvSpPr>
      <dsp:spPr>
        <a:xfrm>
          <a:off x="0" y="777068"/>
          <a:ext cx="11171017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680" tIns="27940" rIns="156464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PH" sz="22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CONSIDER THE MOST EFFECTIVE TIME OF YEAR TO PERFORM COMMUNICATION AND </a:t>
          </a:r>
          <a:r>
            <a:rPr lang="en-US" sz="22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PUBLICITY EFFORTS</a:t>
          </a:r>
          <a:endParaRPr lang="en-US" sz="22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777068"/>
        <a:ext cx="11171017" cy="105984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87D613-AD38-4954-B93F-5CC6CCC3782D}">
      <dsp:nvSpPr>
        <dsp:cNvPr id="0" name=""/>
        <dsp:cNvSpPr/>
      </dsp:nvSpPr>
      <dsp:spPr>
        <a:xfrm>
          <a:off x="0" y="359083"/>
          <a:ext cx="9519637" cy="466364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Update the technical “know-how” of the faculty and staff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2766" y="381849"/>
        <a:ext cx="9474105" cy="4208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34EC7-4423-463B-919F-138492CDB3E3}">
      <dsp:nvSpPr>
        <dsp:cNvPr id="0" name=""/>
        <dsp:cNvSpPr/>
      </dsp:nvSpPr>
      <dsp:spPr>
        <a:xfrm>
          <a:off x="215809" y="0"/>
          <a:ext cx="2898435" cy="68152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Procurement</a:t>
          </a:r>
        </a:p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35770" y="19961"/>
        <a:ext cx="2858513" cy="641601"/>
      </dsp:txXfrm>
    </dsp:sp>
    <dsp:sp modelId="{DA70D2AA-909F-41B3-9CA5-C48F2DCA06B5}">
      <dsp:nvSpPr>
        <dsp:cNvPr id="0" name=""/>
        <dsp:cNvSpPr/>
      </dsp:nvSpPr>
      <dsp:spPr>
        <a:xfrm rot="5400000">
          <a:off x="1542326" y="701036"/>
          <a:ext cx="245401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78574" y="722423"/>
        <a:ext cx="172905" cy="171781"/>
      </dsp:txXfrm>
    </dsp:sp>
    <dsp:sp modelId="{5AA60479-EFC0-453D-9171-71C4C80F1454}">
      <dsp:nvSpPr>
        <dsp:cNvPr id="0" name=""/>
        <dsp:cNvSpPr/>
      </dsp:nvSpPr>
      <dsp:spPr>
        <a:xfrm>
          <a:off x="229488" y="1008724"/>
          <a:ext cx="2871077" cy="640390"/>
        </a:xfrm>
        <a:prstGeom prst="roundRect">
          <a:avLst>
            <a:gd name="adj" fmla="val 10000"/>
          </a:avLst>
        </a:prstGeom>
        <a:solidFill>
          <a:schemeClr val="accent5">
            <a:hueOff val="-1225557"/>
            <a:satOff val="-1705"/>
            <a:lumOff val="-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Storage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48244" y="1027480"/>
        <a:ext cx="2833565" cy="602878"/>
      </dsp:txXfrm>
    </dsp:sp>
    <dsp:sp modelId="{6E4617B9-AEA0-405C-9F43-6356E23D79D1}">
      <dsp:nvSpPr>
        <dsp:cNvPr id="0" name=""/>
        <dsp:cNvSpPr/>
      </dsp:nvSpPr>
      <dsp:spPr>
        <a:xfrm rot="5400000">
          <a:off x="1544953" y="1665125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78574" y="1689139"/>
        <a:ext cx="172905" cy="168102"/>
      </dsp:txXfrm>
    </dsp:sp>
    <dsp:sp modelId="{A6D8029E-0E3C-44B4-B641-D61D249E0D2C}">
      <dsp:nvSpPr>
        <dsp:cNvPr id="0" name=""/>
        <dsp:cNvSpPr/>
      </dsp:nvSpPr>
      <dsp:spPr>
        <a:xfrm>
          <a:off x="229488" y="1969311"/>
          <a:ext cx="2871077" cy="640390"/>
        </a:xfrm>
        <a:prstGeom prst="roundRect">
          <a:avLst>
            <a:gd name="adj" fmla="val 1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Handling</a:t>
          </a:r>
        </a:p>
        <a:p>
          <a:pPr lvl="0" algn="ctr">
            <a:spcBef>
              <a:spcPct val="0"/>
            </a:spcBef>
          </a:pPr>
          <a:endParaRPr lang="en-US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48244" y="1988067"/>
        <a:ext cx="2833565" cy="602878"/>
      </dsp:txXfrm>
    </dsp:sp>
    <dsp:sp modelId="{E413385A-55D7-4FAE-ABAA-9A6264F68839}">
      <dsp:nvSpPr>
        <dsp:cNvPr id="0" name=""/>
        <dsp:cNvSpPr/>
      </dsp:nvSpPr>
      <dsp:spPr>
        <a:xfrm rot="5400000">
          <a:off x="1544953" y="2625711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78574" y="2649725"/>
        <a:ext cx="172905" cy="168102"/>
      </dsp:txXfrm>
    </dsp:sp>
    <dsp:sp modelId="{577A593B-A5D2-42A1-B7A6-3B01C86E465E}">
      <dsp:nvSpPr>
        <dsp:cNvPr id="0" name=""/>
        <dsp:cNvSpPr/>
      </dsp:nvSpPr>
      <dsp:spPr>
        <a:xfrm>
          <a:off x="384245" y="2929897"/>
          <a:ext cx="2561563" cy="640390"/>
        </a:xfrm>
        <a:prstGeom prst="roundRect">
          <a:avLst>
            <a:gd name="adj" fmla="val 1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03001" y="2948653"/>
        <a:ext cx="2524051" cy="602878"/>
      </dsp:txXfrm>
    </dsp:sp>
    <dsp:sp modelId="{B3AA3601-41CD-46B0-A2E0-852CD9032AF4}">
      <dsp:nvSpPr>
        <dsp:cNvPr id="0" name=""/>
        <dsp:cNvSpPr/>
      </dsp:nvSpPr>
      <dsp:spPr>
        <a:xfrm rot="13444747">
          <a:off x="1332434" y="3111983"/>
          <a:ext cx="677532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1406713" y="3199688"/>
        <a:ext cx="591080" cy="172905"/>
      </dsp:txXfrm>
    </dsp:sp>
    <dsp:sp modelId="{CFF65EE1-0FA6-44F0-A937-687D201125B3}">
      <dsp:nvSpPr>
        <dsp:cNvPr id="0" name=""/>
        <dsp:cNvSpPr/>
      </dsp:nvSpPr>
      <dsp:spPr>
        <a:xfrm>
          <a:off x="240502" y="2941853"/>
          <a:ext cx="2873741" cy="640390"/>
        </a:xfrm>
        <a:prstGeom prst="roundRect">
          <a:avLst>
            <a:gd name="adj" fmla="val 1000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Inventory</a:t>
          </a:r>
          <a:endParaRPr lang="en-US" sz="20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59258" y="2960609"/>
        <a:ext cx="2836229" cy="602878"/>
      </dsp:txXfrm>
    </dsp:sp>
    <dsp:sp modelId="{9337E341-910E-4310-9A6D-5B6225150E48}">
      <dsp:nvSpPr>
        <dsp:cNvPr id="0" name=""/>
        <dsp:cNvSpPr/>
      </dsp:nvSpPr>
      <dsp:spPr>
        <a:xfrm rot="5400000">
          <a:off x="1557300" y="3598254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90921" y="3622268"/>
        <a:ext cx="172905" cy="168102"/>
      </dsp:txXfrm>
    </dsp:sp>
    <dsp:sp modelId="{267C48CA-4883-4D82-B8CF-3810238B0ADC}">
      <dsp:nvSpPr>
        <dsp:cNvPr id="0" name=""/>
        <dsp:cNvSpPr/>
      </dsp:nvSpPr>
      <dsp:spPr>
        <a:xfrm>
          <a:off x="240502" y="3902440"/>
          <a:ext cx="2873741" cy="640390"/>
        </a:xfrm>
        <a:prstGeom prst="roundRect">
          <a:avLst>
            <a:gd name="adj" fmla="val 10000"/>
          </a:avLst>
        </a:prstGeom>
        <a:solidFill>
          <a:schemeClr val="accent5">
            <a:hueOff val="-6127787"/>
            <a:satOff val="-8523"/>
            <a:lumOff val="-3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Transferring of Chemicals</a:t>
          </a:r>
          <a:endParaRPr lang="en-US" sz="20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59258" y="3921196"/>
        <a:ext cx="2836229" cy="602878"/>
      </dsp:txXfrm>
    </dsp:sp>
    <dsp:sp modelId="{44C72047-0321-42D0-814D-401984D6615E}">
      <dsp:nvSpPr>
        <dsp:cNvPr id="0" name=""/>
        <dsp:cNvSpPr/>
      </dsp:nvSpPr>
      <dsp:spPr>
        <a:xfrm rot="5400000">
          <a:off x="1557300" y="4558840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90921" y="4582854"/>
        <a:ext cx="172905" cy="168102"/>
      </dsp:txXfrm>
    </dsp:sp>
    <dsp:sp modelId="{3F7734E9-2AD6-4C32-BF0E-4A7032202739}">
      <dsp:nvSpPr>
        <dsp:cNvPr id="0" name=""/>
        <dsp:cNvSpPr/>
      </dsp:nvSpPr>
      <dsp:spPr>
        <a:xfrm>
          <a:off x="240502" y="4863026"/>
          <a:ext cx="2873741" cy="640390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Waste Disposal</a:t>
          </a:r>
          <a:endParaRPr lang="en-US" sz="26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59258" y="4881782"/>
        <a:ext cx="2836229" cy="6028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34EC7-4423-463B-919F-138492CDB3E3}">
      <dsp:nvSpPr>
        <dsp:cNvPr id="0" name=""/>
        <dsp:cNvSpPr/>
      </dsp:nvSpPr>
      <dsp:spPr>
        <a:xfrm>
          <a:off x="215809" y="0"/>
          <a:ext cx="2898435" cy="68152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Procurement</a:t>
          </a:r>
        </a:p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35770" y="19961"/>
        <a:ext cx="2858513" cy="641601"/>
      </dsp:txXfrm>
    </dsp:sp>
    <dsp:sp modelId="{DA70D2AA-909F-41B3-9CA5-C48F2DCA06B5}">
      <dsp:nvSpPr>
        <dsp:cNvPr id="0" name=""/>
        <dsp:cNvSpPr/>
      </dsp:nvSpPr>
      <dsp:spPr>
        <a:xfrm rot="5400000">
          <a:off x="1542326" y="701036"/>
          <a:ext cx="245401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78574" y="722423"/>
        <a:ext cx="172905" cy="171781"/>
      </dsp:txXfrm>
    </dsp:sp>
    <dsp:sp modelId="{5AA60479-EFC0-453D-9171-71C4C80F1454}">
      <dsp:nvSpPr>
        <dsp:cNvPr id="0" name=""/>
        <dsp:cNvSpPr/>
      </dsp:nvSpPr>
      <dsp:spPr>
        <a:xfrm>
          <a:off x="229488" y="1008724"/>
          <a:ext cx="2871077" cy="640390"/>
        </a:xfrm>
        <a:prstGeom prst="roundRect">
          <a:avLst>
            <a:gd name="adj" fmla="val 10000"/>
          </a:avLst>
        </a:prstGeom>
        <a:solidFill>
          <a:schemeClr val="accent5">
            <a:hueOff val="-1225557"/>
            <a:satOff val="-1705"/>
            <a:lumOff val="-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Storage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48244" y="1027480"/>
        <a:ext cx="2833565" cy="602878"/>
      </dsp:txXfrm>
    </dsp:sp>
    <dsp:sp modelId="{6E4617B9-AEA0-405C-9F43-6356E23D79D1}">
      <dsp:nvSpPr>
        <dsp:cNvPr id="0" name=""/>
        <dsp:cNvSpPr/>
      </dsp:nvSpPr>
      <dsp:spPr>
        <a:xfrm rot="5400000">
          <a:off x="1544953" y="1665125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78574" y="1689139"/>
        <a:ext cx="172905" cy="168102"/>
      </dsp:txXfrm>
    </dsp:sp>
    <dsp:sp modelId="{A6D8029E-0E3C-44B4-B641-D61D249E0D2C}">
      <dsp:nvSpPr>
        <dsp:cNvPr id="0" name=""/>
        <dsp:cNvSpPr/>
      </dsp:nvSpPr>
      <dsp:spPr>
        <a:xfrm>
          <a:off x="229488" y="1969311"/>
          <a:ext cx="2871077" cy="640390"/>
        </a:xfrm>
        <a:prstGeom prst="roundRect">
          <a:avLst>
            <a:gd name="adj" fmla="val 1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Handling</a:t>
          </a:r>
        </a:p>
        <a:p>
          <a:pPr lvl="0" algn="ctr">
            <a:spcBef>
              <a:spcPct val="0"/>
            </a:spcBef>
          </a:pPr>
          <a:endParaRPr lang="en-US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48244" y="1988067"/>
        <a:ext cx="2833565" cy="602878"/>
      </dsp:txXfrm>
    </dsp:sp>
    <dsp:sp modelId="{E413385A-55D7-4FAE-ABAA-9A6264F68839}">
      <dsp:nvSpPr>
        <dsp:cNvPr id="0" name=""/>
        <dsp:cNvSpPr/>
      </dsp:nvSpPr>
      <dsp:spPr>
        <a:xfrm rot="5400000">
          <a:off x="1544953" y="2625711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78574" y="2649725"/>
        <a:ext cx="172905" cy="168102"/>
      </dsp:txXfrm>
    </dsp:sp>
    <dsp:sp modelId="{577A593B-A5D2-42A1-B7A6-3B01C86E465E}">
      <dsp:nvSpPr>
        <dsp:cNvPr id="0" name=""/>
        <dsp:cNvSpPr/>
      </dsp:nvSpPr>
      <dsp:spPr>
        <a:xfrm>
          <a:off x="384245" y="2929897"/>
          <a:ext cx="2561563" cy="640390"/>
        </a:xfrm>
        <a:prstGeom prst="roundRect">
          <a:avLst>
            <a:gd name="adj" fmla="val 1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03001" y="2948653"/>
        <a:ext cx="2524051" cy="602878"/>
      </dsp:txXfrm>
    </dsp:sp>
    <dsp:sp modelId="{B3AA3601-41CD-46B0-A2E0-852CD9032AF4}">
      <dsp:nvSpPr>
        <dsp:cNvPr id="0" name=""/>
        <dsp:cNvSpPr/>
      </dsp:nvSpPr>
      <dsp:spPr>
        <a:xfrm rot="13444747">
          <a:off x="1332434" y="3111983"/>
          <a:ext cx="677532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1406713" y="3199688"/>
        <a:ext cx="591080" cy="172905"/>
      </dsp:txXfrm>
    </dsp:sp>
    <dsp:sp modelId="{CFF65EE1-0FA6-44F0-A937-687D201125B3}">
      <dsp:nvSpPr>
        <dsp:cNvPr id="0" name=""/>
        <dsp:cNvSpPr/>
      </dsp:nvSpPr>
      <dsp:spPr>
        <a:xfrm>
          <a:off x="240502" y="2941853"/>
          <a:ext cx="2873741" cy="640390"/>
        </a:xfrm>
        <a:prstGeom prst="roundRect">
          <a:avLst>
            <a:gd name="adj" fmla="val 1000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Inventory</a:t>
          </a:r>
          <a:endParaRPr lang="en-US" sz="20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59258" y="2960609"/>
        <a:ext cx="2836229" cy="602878"/>
      </dsp:txXfrm>
    </dsp:sp>
    <dsp:sp modelId="{9337E341-910E-4310-9A6D-5B6225150E48}">
      <dsp:nvSpPr>
        <dsp:cNvPr id="0" name=""/>
        <dsp:cNvSpPr/>
      </dsp:nvSpPr>
      <dsp:spPr>
        <a:xfrm rot="5400000">
          <a:off x="1557300" y="3598254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90921" y="3622268"/>
        <a:ext cx="172905" cy="168102"/>
      </dsp:txXfrm>
    </dsp:sp>
    <dsp:sp modelId="{267C48CA-4883-4D82-B8CF-3810238B0ADC}">
      <dsp:nvSpPr>
        <dsp:cNvPr id="0" name=""/>
        <dsp:cNvSpPr/>
      </dsp:nvSpPr>
      <dsp:spPr>
        <a:xfrm>
          <a:off x="240502" y="3902440"/>
          <a:ext cx="2873741" cy="640390"/>
        </a:xfrm>
        <a:prstGeom prst="roundRect">
          <a:avLst>
            <a:gd name="adj" fmla="val 10000"/>
          </a:avLst>
        </a:prstGeom>
        <a:solidFill>
          <a:schemeClr val="accent5">
            <a:hueOff val="-6127787"/>
            <a:satOff val="-8523"/>
            <a:lumOff val="-3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Transferring of Chemicals</a:t>
          </a:r>
          <a:endParaRPr lang="en-US" sz="20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59258" y="3921196"/>
        <a:ext cx="2836229" cy="602878"/>
      </dsp:txXfrm>
    </dsp:sp>
    <dsp:sp modelId="{44C72047-0321-42D0-814D-401984D6615E}">
      <dsp:nvSpPr>
        <dsp:cNvPr id="0" name=""/>
        <dsp:cNvSpPr/>
      </dsp:nvSpPr>
      <dsp:spPr>
        <a:xfrm rot="5400000">
          <a:off x="1557300" y="4558840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90921" y="4582854"/>
        <a:ext cx="172905" cy="168102"/>
      </dsp:txXfrm>
    </dsp:sp>
    <dsp:sp modelId="{3F7734E9-2AD6-4C32-BF0E-4A7032202739}">
      <dsp:nvSpPr>
        <dsp:cNvPr id="0" name=""/>
        <dsp:cNvSpPr/>
      </dsp:nvSpPr>
      <dsp:spPr>
        <a:xfrm>
          <a:off x="240502" y="4863026"/>
          <a:ext cx="2873741" cy="640390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Waste Disposal</a:t>
          </a:r>
          <a:endParaRPr lang="en-US" sz="26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59258" y="4881782"/>
        <a:ext cx="2836229" cy="6028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34EC7-4423-463B-919F-138492CDB3E3}">
      <dsp:nvSpPr>
        <dsp:cNvPr id="0" name=""/>
        <dsp:cNvSpPr/>
      </dsp:nvSpPr>
      <dsp:spPr>
        <a:xfrm>
          <a:off x="215809" y="0"/>
          <a:ext cx="2898435" cy="68152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Procurement</a:t>
          </a:r>
        </a:p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35770" y="19961"/>
        <a:ext cx="2858513" cy="641601"/>
      </dsp:txXfrm>
    </dsp:sp>
    <dsp:sp modelId="{DA70D2AA-909F-41B3-9CA5-C48F2DCA06B5}">
      <dsp:nvSpPr>
        <dsp:cNvPr id="0" name=""/>
        <dsp:cNvSpPr/>
      </dsp:nvSpPr>
      <dsp:spPr>
        <a:xfrm rot="5400000">
          <a:off x="1542326" y="701036"/>
          <a:ext cx="245401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78574" y="722423"/>
        <a:ext cx="172905" cy="171781"/>
      </dsp:txXfrm>
    </dsp:sp>
    <dsp:sp modelId="{5AA60479-EFC0-453D-9171-71C4C80F1454}">
      <dsp:nvSpPr>
        <dsp:cNvPr id="0" name=""/>
        <dsp:cNvSpPr/>
      </dsp:nvSpPr>
      <dsp:spPr>
        <a:xfrm>
          <a:off x="229488" y="1008724"/>
          <a:ext cx="2871077" cy="640390"/>
        </a:xfrm>
        <a:prstGeom prst="roundRect">
          <a:avLst>
            <a:gd name="adj" fmla="val 10000"/>
          </a:avLst>
        </a:prstGeom>
        <a:solidFill>
          <a:schemeClr val="accent5">
            <a:hueOff val="-1225557"/>
            <a:satOff val="-1705"/>
            <a:lumOff val="-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Storage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48244" y="1027480"/>
        <a:ext cx="2833565" cy="602878"/>
      </dsp:txXfrm>
    </dsp:sp>
    <dsp:sp modelId="{6E4617B9-AEA0-405C-9F43-6356E23D79D1}">
      <dsp:nvSpPr>
        <dsp:cNvPr id="0" name=""/>
        <dsp:cNvSpPr/>
      </dsp:nvSpPr>
      <dsp:spPr>
        <a:xfrm rot="5400000">
          <a:off x="1544953" y="1665125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78574" y="1689139"/>
        <a:ext cx="172905" cy="168102"/>
      </dsp:txXfrm>
    </dsp:sp>
    <dsp:sp modelId="{A6D8029E-0E3C-44B4-B641-D61D249E0D2C}">
      <dsp:nvSpPr>
        <dsp:cNvPr id="0" name=""/>
        <dsp:cNvSpPr/>
      </dsp:nvSpPr>
      <dsp:spPr>
        <a:xfrm>
          <a:off x="229488" y="1969311"/>
          <a:ext cx="2871077" cy="640390"/>
        </a:xfrm>
        <a:prstGeom prst="roundRect">
          <a:avLst>
            <a:gd name="adj" fmla="val 1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Handling</a:t>
          </a:r>
        </a:p>
        <a:p>
          <a:pPr lvl="0" algn="ctr">
            <a:spcBef>
              <a:spcPct val="0"/>
            </a:spcBef>
          </a:pPr>
          <a:endParaRPr lang="en-US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48244" y="1988067"/>
        <a:ext cx="2833565" cy="602878"/>
      </dsp:txXfrm>
    </dsp:sp>
    <dsp:sp modelId="{E413385A-55D7-4FAE-ABAA-9A6264F68839}">
      <dsp:nvSpPr>
        <dsp:cNvPr id="0" name=""/>
        <dsp:cNvSpPr/>
      </dsp:nvSpPr>
      <dsp:spPr>
        <a:xfrm rot="5400000">
          <a:off x="1544953" y="2625711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78574" y="2649725"/>
        <a:ext cx="172905" cy="168102"/>
      </dsp:txXfrm>
    </dsp:sp>
    <dsp:sp modelId="{577A593B-A5D2-42A1-B7A6-3B01C86E465E}">
      <dsp:nvSpPr>
        <dsp:cNvPr id="0" name=""/>
        <dsp:cNvSpPr/>
      </dsp:nvSpPr>
      <dsp:spPr>
        <a:xfrm>
          <a:off x="384245" y="2929897"/>
          <a:ext cx="2561563" cy="640390"/>
        </a:xfrm>
        <a:prstGeom prst="roundRect">
          <a:avLst>
            <a:gd name="adj" fmla="val 1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03001" y="2948653"/>
        <a:ext cx="2524051" cy="602878"/>
      </dsp:txXfrm>
    </dsp:sp>
    <dsp:sp modelId="{B3AA3601-41CD-46B0-A2E0-852CD9032AF4}">
      <dsp:nvSpPr>
        <dsp:cNvPr id="0" name=""/>
        <dsp:cNvSpPr/>
      </dsp:nvSpPr>
      <dsp:spPr>
        <a:xfrm rot="13444747">
          <a:off x="1332434" y="3111983"/>
          <a:ext cx="677532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1406713" y="3199688"/>
        <a:ext cx="591080" cy="172905"/>
      </dsp:txXfrm>
    </dsp:sp>
    <dsp:sp modelId="{CFF65EE1-0FA6-44F0-A937-687D201125B3}">
      <dsp:nvSpPr>
        <dsp:cNvPr id="0" name=""/>
        <dsp:cNvSpPr/>
      </dsp:nvSpPr>
      <dsp:spPr>
        <a:xfrm>
          <a:off x="240502" y="2941853"/>
          <a:ext cx="2873741" cy="640390"/>
        </a:xfrm>
        <a:prstGeom prst="roundRect">
          <a:avLst>
            <a:gd name="adj" fmla="val 1000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Inventory</a:t>
          </a:r>
          <a:endParaRPr lang="en-US" sz="20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59258" y="2960609"/>
        <a:ext cx="2836229" cy="602878"/>
      </dsp:txXfrm>
    </dsp:sp>
    <dsp:sp modelId="{9337E341-910E-4310-9A6D-5B6225150E48}">
      <dsp:nvSpPr>
        <dsp:cNvPr id="0" name=""/>
        <dsp:cNvSpPr/>
      </dsp:nvSpPr>
      <dsp:spPr>
        <a:xfrm rot="5400000">
          <a:off x="1557300" y="3598254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90921" y="3622268"/>
        <a:ext cx="172905" cy="168102"/>
      </dsp:txXfrm>
    </dsp:sp>
    <dsp:sp modelId="{267C48CA-4883-4D82-B8CF-3810238B0ADC}">
      <dsp:nvSpPr>
        <dsp:cNvPr id="0" name=""/>
        <dsp:cNvSpPr/>
      </dsp:nvSpPr>
      <dsp:spPr>
        <a:xfrm>
          <a:off x="240502" y="3902440"/>
          <a:ext cx="2873741" cy="640390"/>
        </a:xfrm>
        <a:prstGeom prst="roundRect">
          <a:avLst>
            <a:gd name="adj" fmla="val 10000"/>
          </a:avLst>
        </a:prstGeom>
        <a:solidFill>
          <a:schemeClr val="accent5">
            <a:hueOff val="-6127787"/>
            <a:satOff val="-8523"/>
            <a:lumOff val="-3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Transferring of Chemicals</a:t>
          </a:r>
          <a:endParaRPr lang="en-US" sz="20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59258" y="3921196"/>
        <a:ext cx="2836229" cy="602878"/>
      </dsp:txXfrm>
    </dsp:sp>
    <dsp:sp modelId="{44C72047-0321-42D0-814D-401984D6615E}">
      <dsp:nvSpPr>
        <dsp:cNvPr id="0" name=""/>
        <dsp:cNvSpPr/>
      </dsp:nvSpPr>
      <dsp:spPr>
        <a:xfrm rot="5400000">
          <a:off x="1557300" y="4558840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90921" y="4582854"/>
        <a:ext cx="172905" cy="168102"/>
      </dsp:txXfrm>
    </dsp:sp>
    <dsp:sp modelId="{3F7734E9-2AD6-4C32-BF0E-4A7032202739}">
      <dsp:nvSpPr>
        <dsp:cNvPr id="0" name=""/>
        <dsp:cNvSpPr/>
      </dsp:nvSpPr>
      <dsp:spPr>
        <a:xfrm>
          <a:off x="240502" y="4863026"/>
          <a:ext cx="2873741" cy="640390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Waste Disposal</a:t>
          </a:r>
          <a:endParaRPr lang="en-US" sz="26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59258" y="4881782"/>
        <a:ext cx="2836229" cy="6028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34EC7-4423-463B-919F-138492CDB3E3}">
      <dsp:nvSpPr>
        <dsp:cNvPr id="0" name=""/>
        <dsp:cNvSpPr/>
      </dsp:nvSpPr>
      <dsp:spPr>
        <a:xfrm>
          <a:off x="215809" y="0"/>
          <a:ext cx="2898435" cy="68152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Procurement</a:t>
          </a:r>
        </a:p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35770" y="19961"/>
        <a:ext cx="2858513" cy="641601"/>
      </dsp:txXfrm>
    </dsp:sp>
    <dsp:sp modelId="{DA70D2AA-909F-41B3-9CA5-C48F2DCA06B5}">
      <dsp:nvSpPr>
        <dsp:cNvPr id="0" name=""/>
        <dsp:cNvSpPr/>
      </dsp:nvSpPr>
      <dsp:spPr>
        <a:xfrm rot="5400000">
          <a:off x="1542326" y="701036"/>
          <a:ext cx="245401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78574" y="722423"/>
        <a:ext cx="172905" cy="171781"/>
      </dsp:txXfrm>
    </dsp:sp>
    <dsp:sp modelId="{5AA60479-EFC0-453D-9171-71C4C80F1454}">
      <dsp:nvSpPr>
        <dsp:cNvPr id="0" name=""/>
        <dsp:cNvSpPr/>
      </dsp:nvSpPr>
      <dsp:spPr>
        <a:xfrm>
          <a:off x="229488" y="1008724"/>
          <a:ext cx="2871077" cy="640390"/>
        </a:xfrm>
        <a:prstGeom prst="roundRect">
          <a:avLst>
            <a:gd name="adj" fmla="val 10000"/>
          </a:avLst>
        </a:prstGeom>
        <a:solidFill>
          <a:schemeClr val="accent5">
            <a:hueOff val="-1225557"/>
            <a:satOff val="-1705"/>
            <a:lumOff val="-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Storage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48244" y="1027480"/>
        <a:ext cx="2833565" cy="602878"/>
      </dsp:txXfrm>
    </dsp:sp>
    <dsp:sp modelId="{6E4617B9-AEA0-405C-9F43-6356E23D79D1}">
      <dsp:nvSpPr>
        <dsp:cNvPr id="0" name=""/>
        <dsp:cNvSpPr/>
      </dsp:nvSpPr>
      <dsp:spPr>
        <a:xfrm rot="5400000">
          <a:off x="1544953" y="1665125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78574" y="1689139"/>
        <a:ext cx="172905" cy="168102"/>
      </dsp:txXfrm>
    </dsp:sp>
    <dsp:sp modelId="{A6D8029E-0E3C-44B4-B641-D61D249E0D2C}">
      <dsp:nvSpPr>
        <dsp:cNvPr id="0" name=""/>
        <dsp:cNvSpPr/>
      </dsp:nvSpPr>
      <dsp:spPr>
        <a:xfrm>
          <a:off x="229488" y="1969311"/>
          <a:ext cx="2871077" cy="640390"/>
        </a:xfrm>
        <a:prstGeom prst="roundRect">
          <a:avLst>
            <a:gd name="adj" fmla="val 1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Handling</a:t>
          </a:r>
        </a:p>
        <a:p>
          <a:pPr lvl="0" algn="ctr">
            <a:spcBef>
              <a:spcPct val="0"/>
            </a:spcBef>
          </a:pPr>
          <a:endParaRPr lang="en-US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48244" y="1988067"/>
        <a:ext cx="2833565" cy="602878"/>
      </dsp:txXfrm>
    </dsp:sp>
    <dsp:sp modelId="{E413385A-55D7-4FAE-ABAA-9A6264F68839}">
      <dsp:nvSpPr>
        <dsp:cNvPr id="0" name=""/>
        <dsp:cNvSpPr/>
      </dsp:nvSpPr>
      <dsp:spPr>
        <a:xfrm rot="5400000">
          <a:off x="1544953" y="2625711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78574" y="2649725"/>
        <a:ext cx="172905" cy="168102"/>
      </dsp:txXfrm>
    </dsp:sp>
    <dsp:sp modelId="{577A593B-A5D2-42A1-B7A6-3B01C86E465E}">
      <dsp:nvSpPr>
        <dsp:cNvPr id="0" name=""/>
        <dsp:cNvSpPr/>
      </dsp:nvSpPr>
      <dsp:spPr>
        <a:xfrm>
          <a:off x="384245" y="2929897"/>
          <a:ext cx="2561563" cy="640390"/>
        </a:xfrm>
        <a:prstGeom prst="roundRect">
          <a:avLst>
            <a:gd name="adj" fmla="val 1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03001" y="2948653"/>
        <a:ext cx="2524051" cy="602878"/>
      </dsp:txXfrm>
    </dsp:sp>
    <dsp:sp modelId="{B3AA3601-41CD-46B0-A2E0-852CD9032AF4}">
      <dsp:nvSpPr>
        <dsp:cNvPr id="0" name=""/>
        <dsp:cNvSpPr/>
      </dsp:nvSpPr>
      <dsp:spPr>
        <a:xfrm rot="13444747">
          <a:off x="1332434" y="3111983"/>
          <a:ext cx="677532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1406713" y="3199688"/>
        <a:ext cx="591080" cy="172905"/>
      </dsp:txXfrm>
    </dsp:sp>
    <dsp:sp modelId="{CFF65EE1-0FA6-44F0-A937-687D201125B3}">
      <dsp:nvSpPr>
        <dsp:cNvPr id="0" name=""/>
        <dsp:cNvSpPr/>
      </dsp:nvSpPr>
      <dsp:spPr>
        <a:xfrm>
          <a:off x="240502" y="2941853"/>
          <a:ext cx="2873741" cy="640390"/>
        </a:xfrm>
        <a:prstGeom prst="roundRect">
          <a:avLst>
            <a:gd name="adj" fmla="val 1000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Inventory</a:t>
          </a:r>
          <a:endParaRPr lang="en-US" sz="20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59258" y="2960609"/>
        <a:ext cx="2836229" cy="602878"/>
      </dsp:txXfrm>
    </dsp:sp>
    <dsp:sp modelId="{9337E341-910E-4310-9A6D-5B6225150E48}">
      <dsp:nvSpPr>
        <dsp:cNvPr id="0" name=""/>
        <dsp:cNvSpPr/>
      </dsp:nvSpPr>
      <dsp:spPr>
        <a:xfrm rot="5400000">
          <a:off x="1557300" y="3598254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90921" y="3622268"/>
        <a:ext cx="172905" cy="168102"/>
      </dsp:txXfrm>
    </dsp:sp>
    <dsp:sp modelId="{267C48CA-4883-4D82-B8CF-3810238B0ADC}">
      <dsp:nvSpPr>
        <dsp:cNvPr id="0" name=""/>
        <dsp:cNvSpPr/>
      </dsp:nvSpPr>
      <dsp:spPr>
        <a:xfrm>
          <a:off x="240502" y="3902440"/>
          <a:ext cx="2873741" cy="640390"/>
        </a:xfrm>
        <a:prstGeom prst="roundRect">
          <a:avLst>
            <a:gd name="adj" fmla="val 10000"/>
          </a:avLst>
        </a:prstGeom>
        <a:solidFill>
          <a:schemeClr val="accent5">
            <a:hueOff val="-6127787"/>
            <a:satOff val="-8523"/>
            <a:lumOff val="-3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Transferring of Chemicals</a:t>
          </a:r>
          <a:endParaRPr lang="en-US" sz="20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59258" y="3921196"/>
        <a:ext cx="2836229" cy="602878"/>
      </dsp:txXfrm>
    </dsp:sp>
    <dsp:sp modelId="{44C72047-0321-42D0-814D-401984D6615E}">
      <dsp:nvSpPr>
        <dsp:cNvPr id="0" name=""/>
        <dsp:cNvSpPr/>
      </dsp:nvSpPr>
      <dsp:spPr>
        <a:xfrm rot="5400000">
          <a:off x="1557300" y="4558840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90921" y="4582854"/>
        <a:ext cx="172905" cy="168102"/>
      </dsp:txXfrm>
    </dsp:sp>
    <dsp:sp modelId="{3F7734E9-2AD6-4C32-BF0E-4A7032202739}">
      <dsp:nvSpPr>
        <dsp:cNvPr id="0" name=""/>
        <dsp:cNvSpPr/>
      </dsp:nvSpPr>
      <dsp:spPr>
        <a:xfrm>
          <a:off x="240502" y="4863026"/>
          <a:ext cx="2873741" cy="640390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Waste Disposal</a:t>
          </a:r>
          <a:endParaRPr lang="en-US" sz="26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59258" y="4881782"/>
        <a:ext cx="2836229" cy="6028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34EC7-4423-463B-919F-138492CDB3E3}">
      <dsp:nvSpPr>
        <dsp:cNvPr id="0" name=""/>
        <dsp:cNvSpPr/>
      </dsp:nvSpPr>
      <dsp:spPr>
        <a:xfrm>
          <a:off x="215809" y="0"/>
          <a:ext cx="2898435" cy="68152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Procurement</a:t>
          </a:r>
        </a:p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35770" y="19961"/>
        <a:ext cx="2858513" cy="641601"/>
      </dsp:txXfrm>
    </dsp:sp>
    <dsp:sp modelId="{DA70D2AA-909F-41B3-9CA5-C48F2DCA06B5}">
      <dsp:nvSpPr>
        <dsp:cNvPr id="0" name=""/>
        <dsp:cNvSpPr/>
      </dsp:nvSpPr>
      <dsp:spPr>
        <a:xfrm rot="5400000">
          <a:off x="1542326" y="701036"/>
          <a:ext cx="245401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78574" y="722423"/>
        <a:ext cx="172905" cy="171781"/>
      </dsp:txXfrm>
    </dsp:sp>
    <dsp:sp modelId="{5AA60479-EFC0-453D-9171-71C4C80F1454}">
      <dsp:nvSpPr>
        <dsp:cNvPr id="0" name=""/>
        <dsp:cNvSpPr/>
      </dsp:nvSpPr>
      <dsp:spPr>
        <a:xfrm>
          <a:off x="229488" y="1008724"/>
          <a:ext cx="2871077" cy="640390"/>
        </a:xfrm>
        <a:prstGeom prst="roundRect">
          <a:avLst>
            <a:gd name="adj" fmla="val 10000"/>
          </a:avLst>
        </a:prstGeom>
        <a:solidFill>
          <a:schemeClr val="accent5">
            <a:hueOff val="-1225557"/>
            <a:satOff val="-1705"/>
            <a:lumOff val="-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Storage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48244" y="1027480"/>
        <a:ext cx="2833565" cy="602878"/>
      </dsp:txXfrm>
    </dsp:sp>
    <dsp:sp modelId="{6E4617B9-AEA0-405C-9F43-6356E23D79D1}">
      <dsp:nvSpPr>
        <dsp:cNvPr id="0" name=""/>
        <dsp:cNvSpPr/>
      </dsp:nvSpPr>
      <dsp:spPr>
        <a:xfrm rot="5400000">
          <a:off x="1544953" y="1665125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78574" y="1689139"/>
        <a:ext cx="172905" cy="168102"/>
      </dsp:txXfrm>
    </dsp:sp>
    <dsp:sp modelId="{A6D8029E-0E3C-44B4-B641-D61D249E0D2C}">
      <dsp:nvSpPr>
        <dsp:cNvPr id="0" name=""/>
        <dsp:cNvSpPr/>
      </dsp:nvSpPr>
      <dsp:spPr>
        <a:xfrm>
          <a:off x="229488" y="1969311"/>
          <a:ext cx="2871077" cy="640390"/>
        </a:xfrm>
        <a:prstGeom prst="roundRect">
          <a:avLst>
            <a:gd name="adj" fmla="val 1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Handling</a:t>
          </a:r>
        </a:p>
        <a:p>
          <a:pPr lvl="0" algn="ctr">
            <a:spcBef>
              <a:spcPct val="0"/>
            </a:spcBef>
          </a:pPr>
          <a:endParaRPr lang="en-US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48244" y="1988067"/>
        <a:ext cx="2833565" cy="602878"/>
      </dsp:txXfrm>
    </dsp:sp>
    <dsp:sp modelId="{E413385A-55D7-4FAE-ABAA-9A6264F68839}">
      <dsp:nvSpPr>
        <dsp:cNvPr id="0" name=""/>
        <dsp:cNvSpPr/>
      </dsp:nvSpPr>
      <dsp:spPr>
        <a:xfrm rot="5400000">
          <a:off x="1544953" y="2625711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78574" y="2649725"/>
        <a:ext cx="172905" cy="168102"/>
      </dsp:txXfrm>
    </dsp:sp>
    <dsp:sp modelId="{577A593B-A5D2-42A1-B7A6-3B01C86E465E}">
      <dsp:nvSpPr>
        <dsp:cNvPr id="0" name=""/>
        <dsp:cNvSpPr/>
      </dsp:nvSpPr>
      <dsp:spPr>
        <a:xfrm>
          <a:off x="384245" y="2929897"/>
          <a:ext cx="2561563" cy="640390"/>
        </a:xfrm>
        <a:prstGeom prst="roundRect">
          <a:avLst>
            <a:gd name="adj" fmla="val 1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03001" y="2948653"/>
        <a:ext cx="2524051" cy="602878"/>
      </dsp:txXfrm>
    </dsp:sp>
    <dsp:sp modelId="{B3AA3601-41CD-46B0-A2E0-852CD9032AF4}">
      <dsp:nvSpPr>
        <dsp:cNvPr id="0" name=""/>
        <dsp:cNvSpPr/>
      </dsp:nvSpPr>
      <dsp:spPr>
        <a:xfrm rot="13444747">
          <a:off x="1332434" y="3111983"/>
          <a:ext cx="677532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1406713" y="3199688"/>
        <a:ext cx="591080" cy="172905"/>
      </dsp:txXfrm>
    </dsp:sp>
    <dsp:sp modelId="{CFF65EE1-0FA6-44F0-A937-687D201125B3}">
      <dsp:nvSpPr>
        <dsp:cNvPr id="0" name=""/>
        <dsp:cNvSpPr/>
      </dsp:nvSpPr>
      <dsp:spPr>
        <a:xfrm>
          <a:off x="240502" y="2941853"/>
          <a:ext cx="2873741" cy="640390"/>
        </a:xfrm>
        <a:prstGeom prst="roundRect">
          <a:avLst>
            <a:gd name="adj" fmla="val 1000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Inventory</a:t>
          </a:r>
          <a:endParaRPr lang="en-US" sz="20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59258" y="2960609"/>
        <a:ext cx="2836229" cy="602878"/>
      </dsp:txXfrm>
    </dsp:sp>
    <dsp:sp modelId="{9337E341-910E-4310-9A6D-5B6225150E48}">
      <dsp:nvSpPr>
        <dsp:cNvPr id="0" name=""/>
        <dsp:cNvSpPr/>
      </dsp:nvSpPr>
      <dsp:spPr>
        <a:xfrm rot="5400000">
          <a:off x="1557300" y="3598254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90921" y="3622268"/>
        <a:ext cx="172905" cy="168102"/>
      </dsp:txXfrm>
    </dsp:sp>
    <dsp:sp modelId="{267C48CA-4883-4D82-B8CF-3810238B0ADC}">
      <dsp:nvSpPr>
        <dsp:cNvPr id="0" name=""/>
        <dsp:cNvSpPr/>
      </dsp:nvSpPr>
      <dsp:spPr>
        <a:xfrm>
          <a:off x="240502" y="3902440"/>
          <a:ext cx="2873741" cy="640390"/>
        </a:xfrm>
        <a:prstGeom prst="roundRect">
          <a:avLst>
            <a:gd name="adj" fmla="val 10000"/>
          </a:avLst>
        </a:prstGeom>
        <a:solidFill>
          <a:schemeClr val="accent5">
            <a:hueOff val="-6127787"/>
            <a:satOff val="-8523"/>
            <a:lumOff val="-3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Transferring of Chemicals</a:t>
          </a:r>
          <a:endParaRPr lang="en-US" sz="20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59258" y="3921196"/>
        <a:ext cx="2836229" cy="602878"/>
      </dsp:txXfrm>
    </dsp:sp>
    <dsp:sp modelId="{44C72047-0321-42D0-814D-401984D6615E}">
      <dsp:nvSpPr>
        <dsp:cNvPr id="0" name=""/>
        <dsp:cNvSpPr/>
      </dsp:nvSpPr>
      <dsp:spPr>
        <a:xfrm rot="5400000">
          <a:off x="1557300" y="4558840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90921" y="4582854"/>
        <a:ext cx="172905" cy="168102"/>
      </dsp:txXfrm>
    </dsp:sp>
    <dsp:sp modelId="{3F7734E9-2AD6-4C32-BF0E-4A7032202739}">
      <dsp:nvSpPr>
        <dsp:cNvPr id="0" name=""/>
        <dsp:cNvSpPr/>
      </dsp:nvSpPr>
      <dsp:spPr>
        <a:xfrm>
          <a:off x="240502" y="4863026"/>
          <a:ext cx="2873741" cy="640390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Waste Disposal</a:t>
          </a:r>
          <a:endParaRPr lang="en-US" sz="26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59258" y="4881782"/>
        <a:ext cx="2836229" cy="60287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34EC7-4423-463B-919F-138492CDB3E3}">
      <dsp:nvSpPr>
        <dsp:cNvPr id="0" name=""/>
        <dsp:cNvSpPr/>
      </dsp:nvSpPr>
      <dsp:spPr>
        <a:xfrm>
          <a:off x="215809" y="0"/>
          <a:ext cx="2898435" cy="68152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Procurement</a:t>
          </a:r>
        </a:p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35770" y="19961"/>
        <a:ext cx="2858513" cy="641601"/>
      </dsp:txXfrm>
    </dsp:sp>
    <dsp:sp modelId="{DA70D2AA-909F-41B3-9CA5-C48F2DCA06B5}">
      <dsp:nvSpPr>
        <dsp:cNvPr id="0" name=""/>
        <dsp:cNvSpPr/>
      </dsp:nvSpPr>
      <dsp:spPr>
        <a:xfrm rot="5400000">
          <a:off x="1542326" y="701036"/>
          <a:ext cx="245401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78574" y="722423"/>
        <a:ext cx="172905" cy="171781"/>
      </dsp:txXfrm>
    </dsp:sp>
    <dsp:sp modelId="{5AA60479-EFC0-453D-9171-71C4C80F1454}">
      <dsp:nvSpPr>
        <dsp:cNvPr id="0" name=""/>
        <dsp:cNvSpPr/>
      </dsp:nvSpPr>
      <dsp:spPr>
        <a:xfrm>
          <a:off x="229488" y="1008724"/>
          <a:ext cx="2871077" cy="640390"/>
        </a:xfrm>
        <a:prstGeom prst="roundRect">
          <a:avLst>
            <a:gd name="adj" fmla="val 10000"/>
          </a:avLst>
        </a:prstGeom>
        <a:solidFill>
          <a:schemeClr val="accent5">
            <a:hueOff val="-1225557"/>
            <a:satOff val="-1705"/>
            <a:lumOff val="-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Storage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48244" y="1027480"/>
        <a:ext cx="2833565" cy="602878"/>
      </dsp:txXfrm>
    </dsp:sp>
    <dsp:sp modelId="{6E4617B9-AEA0-405C-9F43-6356E23D79D1}">
      <dsp:nvSpPr>
        <dsp:cNvPr id="0" name=""/>
        <dsp:cNvSpPr/>
      </dsp:nvSpPr>
      <dsp:spPr>
        <a:xfrm rot="5400000">
          <a:off x="1544953" y="1665125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78574" y="1689139"/>
        <a:ext cx="172905" cy="168102"/>
      </dsp:txXfrm>
    </dsp:sp>
    <dsp:sp modelId="{A6D8029E-0E3C-44B4-B641-D61D249E0D2C}">
      <dsp:nvSpPr>
        <dsp:cNvPr id="0" name=""/>
        <dsp:cNvSpPr/>
      </dsp:nvSpPr>
      <dsp:spPr>
        <a:xfrm>
          <a:off x="229488" y="1969311"/>
          <a:ext cx="2871077" cy="640390"/>
        </a:xfrm>
        <a:prstGeom prst="roundRect">
          <a:avLst>
            <a:gd name="adj" fmla="val 1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Handling</a:t>
          </a:r>
        </a:p>
        <a:p>
          <a:pPr lvl="0" algn="ctr">
            <a:spcBef>
              <a:spcPct val="0"/>
            </a:spcBef>
          </a:pPr>
          <a:endParaRPr lang="en-US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48244" y="1988067"/>
        <a:ext cx="2833565" cy="602878"/>
      </dsp:txXfrm>
    </dsp:sp>
    <dsp:sp modelId="{E413385A-55D7-4FAE-ABAA-9A6264F68839}">
      <dsp:nvSpPr>
        <dsp:cNvPr id="0" name=""/>
        <dsp:cNvSpPr/>
      </dsp:nvSpPr>
      <dsp:spPr>
        <a:xfrm rot="5400000">
          <a:off x="1544953" y="2625711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78574" y="2649725"/>
        <a:ext cx="172905" cy="168102"/>
      </dsp:txXfrm>
    </dsp:sp>
    <dsp:sp modelId="{577A593B-A5D2-42A1-B7A6-3B01C86E465E}">
      <dsp:nvSpPr>
        <dsp:cNvPr id="0" name=""/>
        <dsp:cNvSpPr/>
      </dsp:nvSpPr>
      <dsp:spPr>
        <a:xfrm>
          <a:off x="384245" y="2929897"/>
          <a:ext cx="2561563" cy="640390"/>
        </a:xfrm>
        <a:prstGeom prst="roundRect">
          <a:avLst>
            <a:gd name="adj" fmla="val 1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03001" y="2948653"/>
        <a:ext cx="2524051" cy="602878"/>
      </dsp:txXfrm>
    </dsp:sp>
    <dsp:sp modelId="{B3AA3601-41CD-46B0-A2E0-852CD9032AF4}">
      <dsp:nvSpPr>
        <dsp:cNvPr id="0" name=""/>
        <dsp:cNvSpPr/>
      </dsp:nvSpPr>
      <dsp:spPr>
        <a:xfrm rot="13444747">
          <a:off x="1332434" y="3111983"/>
          <a:ext cx="677532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1406713" y="3199688"/>
        <a:ext cx="591080" cy="172905"/>
      </dsp:txXfrm>
    </dsp:sp>
    <dsp:sp modelId="{CFF65EE1-0FA6-44F0-A937-687D201125B3}">
      <dsp:nvSpPr>
        <dsp:cNvPr id="0" name=""/>
        <dsp:cNvSpPr/>
      </dsp:nvSpPr>
      <dsp:spPr>
        <a:xfrm>
          <a:off x="240502" y="2941853"/>
          <a:ext cx="2873741" cy="640390"/>
        </a:xfrm>
        <a:prstGeom prst="roundRect">
          <a:avLst>
            <a:gd name="adj" fmla="val 1000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Chemical Inventory</a:t>
          </a:r>
          <a:endParaRPr lang="en-US" sz="20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59258" y="2960609"/>
        <a:ext cx="2836229" cy="602878"/>
      </dsp:txXfrm>
    </dsp:sp>
    <dsp:sp modelId="{9337E341-910E-4310-9A6D-5B6225150E48}">
      <dsp:nvSpPr>
        <dsp:cNvPr id="0" name=""/>
        <dsp:cNvSpPr/>
      </dsp:nvSpPr>
      <dsp:spPr>
        <a:xfrm rot="5400000">
          <a:off x="1557300" y="3598254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90921" y="3622268"/>
        <a:ext cx="172905" cy="168102"/>
      </dsp:txXfrm>
    </dsp:sp>
    <dsp:sp modelId="{267C48CA-4883-4D82-B8CF-3810238B0ADC}">
      <dsp:nvSpPr>
        <dsp:cNvPr id="0" name=""/>
        <dsp:cNvSpPr/>
      </dsp:nvSpPr>
      <dsp:spPr>
        <a:xfrm>
          <a:off x="240502" y="3902440"/>
          <a:ext cx="2873741" cy="640390"/>
        </a:xfrm>
        <a:prstGeom prst="roundRect">
          <a:avLst>
            <a:gd name="adj" fmla="val 10000"/>
          </a:avLst>
        </a:prstGeom>
        <a:solidFill>
          <a:schemeClr val="accent5">
            <a:hueOff val="-6127787"/>
            <a:satOff val="-8523"/>
            <a:lumOff val="-3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Transferring of Chemicals</a:t>
          </a:r>
          <a:endParaRPr lang="en-US" sz="20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59258" y="3921196"/>
        <a:ext cx="2836229" cy="602878"/>
      </dsp:txXfrm>
    </dsp:sp>
    <dsp:sp modelId="{44C72047-0321-42D0-814D-401984D6615E}">
      <dsp:nvSpPr>
        <dsp:cNvPr id="0" name=""/>
        <dsp:cNvSpPr/>
      </dsp:nvSpPr>
      <dsp:spPr>
        <a:xfrm rot="5400000">
          <a:off x="1557300" y="4558840"/>
          <a:ext cx="240146" cy="288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90921" y="4582854"/>
        <a:ext cx="172905" cy="168102"/>
      </dsp:txXfrm>
    </dsp:sp>
    <dsp:sp modelId="{3F7734E9-2AD6-4C32-BF0E-4A7032202739}">
      <dsp:nvSpPr>
        <dsp:cNvPr id="0" name=""/>
        <dsp:cNvSpPr/>
      </dsp:nvSpPr>
      <dsp:spPr>
        <a:xfrm>
          <a:off x="240502" y="4863026"/>
          <a:ext cx="2873741" cy="640390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Waste Disposal</a:t>
          </a:r>
          <a:endParaRPr lang="en-US" sz="26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59258" y="4881782"/>
        <a:ext cx="2836229" cy="6028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87D613-AD38-4954-B93F-5CC6CCC3782D}">
      <dsp:nvSpPr>
        <dsp:cNvPr id="0" name=""/>
        <dsp:cNvSpPr/>
      </dsp:nvSpPr>
      <dsp:spPr>
        <a:xfrm>
          <a:off x="0" y="0"/>
          <a:ext cx="7733298" cy="988709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Publicize Chemical Management Program/Plan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8265" y="48265"/>
        <a:ext cx="7636768" cy="892179"/>
      </dsp:txXfrm>
    </dsp:sp>
    <dsp:sp modelId="{ED5E987D-EE5A-4E8E-83EA-F69C456689D6}">
      <dsp:nvSpPr>
        <dsp:cNvPr id="0" name=""/>
        <dsp:cNvSpPr/>
      </dsp:nvSpPr>
      <dsp:spPr>
        <a:xfrm>
          <a:off x="0" y="1074444"/>
          <a:ext cx="7733298" cy="227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532" tIns="30480" rIns="170688" bIns="30480" numCol="1" spcCol="1270" anchor="t" anchorCtr="0">
          <a:noAutofit/>
        </a:bodyPr>
        <a:lstStyle/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Develop and Deliver Effective Message/Slogan</a:t>
          </a:r>
          <a:endParaRPr lang="en-US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Identify Target Audiences and hold awareness seminar</a:t>
          </a:r>
          <a:endParaRPr lang="en-US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Use existing communication channel to publicize program</a:t>
          </a:r>
          <a:endParaRPr lang="en-US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1074444"/>
        <a:ext cx="7733298" cy="2277000"/>
      </dsp:txXfrm>
    </dsp:sp>
    <dsp:sp modelId="{FE507716-BDFE-4FFA-8EF8-FB4040C67A74}">
      <dsp:nvSpPr>
        <dsp:cNvPr id="0" name=""/>
        <dsp:cNvSpPr/>
      </dsp:nvSpPr>
      <dsp:spPr>
        <a:xfrm>
          <a:off x="0" y="4312698"/>
          <a:ext cx="7733298" cy="1088659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Integrate Chemical Management in the  Course or Program Curriculum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3144" y="4365842"/>
        <a:ext cx="7627010" cy="982371"/>
      </dsp:txXfrm>
    </dsp:sp>
    <dsp:sp modelId="{26BACD04-80A3-42EB-997B-A758AD1184CD}">
      <dsp:nvSpPr>
        <dsp:cNvPr id="0" name=""/>
        <dsp:cNvSpPr/>
      </dsp:nvSpPr>
      <dsp:spPr>
        <a:xfrm>
          <a:off x="0" y="2900101"/>
          <a:ext cx="7733298" cy="1088659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Update the technical “know-how” of the faculty and staff</a:t>
          </a:r>
          <a:endParaRPr lang="en-US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3144" y="2953245"/>
        <a:ext cx="7627010" cy="98237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87D613-AD38-4954-B93F-5CC6CCC3782D}">
      <dsp:nvSpPr>
        <dsp:cNvPr id="0" name=""/>
        <dsp:cNvSpPr/>
      </dsp:nvSpPr>
      <dsp:spPr>
        <a:xfrm>
          <a:off x="0" y="207222"/>
          <a:ext cx="8128000" cy="466364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Publicize Chemical Management Program/Plan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2766" y="229988"/>
        <a:ext cx="8082468" cy="420832"/>
      </dsp:txXfrm>
    </dsp:sp>
    <dsp:sp modelId="{ED5E987D-EE5A-4E8E-83EA-F69C456689D6}">
      <dsp:nvSpPr>
        <dsp:cNvPr id="0" name=""/>
        <dsp:cNvSpPr/>
      </dsp:nvSpPr>
      <dsp:spPr>
        <a:xfrm>
          <a:off x="0" y="830576"/>
          <a:ext cx="8128000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Develop and Deliver Effective Message/Slogan</a:t>
          </a:r>
          <a:endParaRPr lang="en-US" sz="24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830576"/>
        <a:ext cx="8128000" cy="1059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5257783" cy="35596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6871182" y="0"/>
            <a:ext cx="5257783" cy="35596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45291-310D-476A-ACDC-CC65B2938BB8}" type="datetimeFigureOut">
              <a:rPr lang="en-PH" smtClean="0"/>
              <a:t>04/02/2020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746515"/>
            <a:ext cx="5257783" cy="3559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871182" y="6746515"/>
            <a:ext cx="5257783" cy="3559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B71FA-4986-4F1E-8477-3D5EE4D4E563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4693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5257059" cy="356357"/>
          </a:xfrm>
          <a:prstGeom prst="rect">
            <a:avLst/>
          </a:prstGeom>
        </p:spPr>
        <p:txBody>
          <a:bodyPr vert="horz" lIns="109902" tIns="54951" rIns="109902" bIns="54951" rtlCol="0"/>
          <a:lstStyle>
            <a:lvl1pPr algn="l">
              <a:defRPr sz="14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871809" y="1"/>
            <a:ext cx="5257059" cy="356357"/>
          </a:xfrm>
          <a:prstGeom prst="rect">
            <a:avLst/>
          </a:prstGeom>
        </p:spPr>
        <p:txBody>
          <a:bodyPr vert="horz" lIns="109902" tIns="54951" rIns="109902" bIns="54951" rtlCol="0"/>
          <a:lstStyle>
            <a:lvl1pPr algn="r">
              <a:defRPr sz="1400"/>
            </a:lvl1pPr>
          </a:lstStyle>
          <a:p>
            <a:fld id="{0B196E01-FE5B-4CBF-800D-9677F82F9CA3}" type="datetimeFigureOut">
              <a:rPr lang="en-PH" smtClean="0"/>
              <a:t>04/02/2020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35413" y="887413"/>
            <a:ext cx="4260850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9902" tIns="54951" rIns="109902" bIns="54951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3168" y="3418066"/>
            <a:ext cx="9705340" cy="2796600"/>
          </a:xfrm>
          <a:prstGeom prst="rect">
            <a:avLst/>
          </a:prstGeom>
        </p:spPr>
        <p:txBody>
          <a:bodyPr vert="horz" lIns="109902" tIns="54951" rIns="109902" bIns="54951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746120"/>
            <a:ext cx="5257059" cy="356356"/>
          </a:xfrm>
          <a:prstGeom prst="rect">
            <a:avLst/>
          </a:prstGeom>
        </p:spPr>
        <p:txBody>
          <a:bodyPr vert="horz" lIns="109902" tIns="54951" rIns="109902" bIns="54951" rtlCol="0" anchor="b"/>
          <a:lstStyle>
            <a:lvl1pPr algn="l">
              <a:defRPr sz="14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871809" y="6746120"/>
            <a:ext cx="5257059" cy="356356"/>
          </a:xfrm>
          <a:prstGeom prst="rect">
            <a:avLst/>
          </a:prstGeom>
        </p:spPr>
        <p:txBody>
          <a:bodyPr vert="horz" lIns="109902" tIns="54951" rIns="109902" bIns="54951" rtlCol="0" anchor="b"/>
          <a:lstStyle>
            <a:lvl1pPr algn="r">
              <a:defRPr sz="1400"/>
            </a:lvl1pPr>
          </a:lstStyle>
          <a:p>
            <a:fld id="{058EDC89-9F0B-4BF9-ADF8-E15C35AEA2F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99906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737D-CC8A-48C5-A032-3A6144B646D1}" type="datetimeFigureOut">
              <a:rPr lang="en-PH" smtClean="0"/>
              <a:t>04/02/2020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3FFF8-D97B-4C71-8DD9-26F5291F0C8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65904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737D-CC8A-48C5-A032-3A6144B646D1}" type="datetimeFigureOut">
              <a:rPr lang="en-PH" smtClean="0"/>
              <a:t>04/02/2020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3FFF8-D97B-4C71-8DD9-26F5291F0C8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88343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737D-CC8A-48C5-A032-3A6144B646D1}" type="datetimeFigureOut">
              <a:rPr lang="en-PH" smtClean="0"/>
              <a:t>04/02/2020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3FFF8-D97B-4C71-8DD9-26F5291F0C8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92387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737D-CC8A-48C5-A032-3A6144B646D1}" type="datetimeFigureOut">
              <a:rPr lang="en-PH" smtClean="0"/>
              <a:t>04/02/2020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3FFF8-D97B-4C71-8DD9-26F5291F0C8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14973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737D-CC8A-48C5-A032-3A6144B646D1}" type="datetimeFigureOut">
              <a:rPr lang="en-PH" smtClean="0"/>
              <a:t>04/02/2020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3FFF8-D97B-4C71-8DD9-26F5291F0C8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17392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737D-CC8A-48C5-A032-3A6144B646D1}" type="datetimeFigureOut">
              <a:rPr lang="en-PH" smtClean="0"/>
              <a:t>04/02/2020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3FFF8-D97B-4C71-8DD9-26F5291F0C8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17422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737D-CC8A-48C5-A032-3A6144B646D1}" type="datetimeFigureOut">
              <a:rPr lang="en-PH" smtClean="0"/>
              <a:t>04/02/2020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3FFF8-D97B-4C71-8DD9-26F5291F0C8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844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737D-CC8A-48C5-A032-3A6144B646D1}" type="datetimeFigureOut">
              <a:rPr lang="en-PH" smtClean="0"/>
              <a:t>04/02/2020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3FFF8-D97B-4C71-8DD9-26F5291F0C8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9940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737D-CC8A-48C5-A032-3A6144B646D1}" type="datetimeFigureOut">
              <a:rPr lang="en-PH" smtClean="0"/>
              <a:t>04/02/2020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3FFF8-D97B-4C71-8DD9-26F5291F0C8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5169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737D-CC8A-48C5-A032-3A6144B646D1}" type="datetimeFigureOut">
              <a:rPr lang="en-PH" smtClean="0"/>
              <a:t>04/02/2020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3FFF8-D97B-4C71-8DD9-26F5291F0C8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19265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9737D-CC8A-48C5-A032-3A6144B646D1}" type="datetimeFigureOut">
              <a:rPr lang="en-PH" smtClean="0"/>
              <a:t>04/02/2020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3FFF8-D97B-4C71-8DD9-26F5291F0C8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75458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9737D-CC8A-48C5-A032-3A6144B646D1}" type="datetimeFigureOut">
              <a:rPr lang="en-PH" smtClean="0"/>
              <a:t>04/02/2020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3FFF8-D97B-4C71-8DD9-26F5291F0C8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34823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5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8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31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32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977" y="1169158"/>
            <a:ext cx="4641858" cy="39896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59523" y="1825178"/>
            <a:ext cx="54090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“If you want to become a </a:t>
            </a:r>
            <a:r>
              <a:rPr lang="en-P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chemist, you </a:t>
            </a:r>
            <a:r>
              <a:rPr lang="en-P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 to ruin your health. Who does not ruin his health by his studies, nowadays will not get anywhere in Chemistry” </a:t>
            </a:r>
            <a:endParaRPr lang="en-PH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PH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P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</a:t>
            </a:r>
            <a:r>
              <a:rPr lang="en-PH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Kekule</a:t>
            </a:r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P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(1890)</a:t>
            </a:r>
            <a:endParaRPr lang="en-PH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96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7907"/>
          </a:xfrm>
        </p:spPr>
        <p:txBody>
          <a:bodyPr>
            <a:normAutofit/>
          </a:bodyPr>
          <a:lstStyle/>
          <a:p>
            <a:r>
              <a:rPr lang="en-PH" sz="3200" b="1" dirty="0" smtClean="0"/>
              <a:t>Chemical Management: Components</a:t>
            </a:r>
            <a:endParaRPr lang="en-PH" sz="3200" b="1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353894906"/>
              </p:ext>
            </p:extLst>
          </p:nvPr>
        </p:nvGraphicFramePr>
        <p:xfrm>
          <a:off x="477671" y="787907"/>
          <a:ext cx="3330054" cy="6459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ight Arrow 8"/>
          <p:cNvSpPr/>
          <p:nvPr/>
        </p:nvSpPr>
        <p:spPr>
          <a:xfrm>
            <a:off x="3643953" y="1881559"/>
            <a:ext cx="436728" cy="32754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/>
              <a:t>    </a:t>
            </a:r>
            <a:endParaRPr lang="en-PH" dirty="0"/>
          </a:p>
        </p:txBody>
      </p:sp>
      <p:sp>
        <p:nvSpPr>
          <p:cNvPr id="6" name="TextBox 5"/>
          <p:cNvSpPr txBox="1"/>
          <p:nvPr/>
        </p:nvSpPr>
        <p:spPr>
          <a:xfrm>
            <a:off x="3971500" y="531646"/>
            <a:ext cx="7724632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Laboratory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personnel should separate and store all chemicals according to hazard category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compatibility </a:t>
            </a:r>
          </a:p>
          <a:p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Laboratory personnel should read the </a:t>
            </a:r>
            <a:r>
              <a:rPr lang="en-PH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MSDS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consider the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precautions regarding the storage requirements of the chemicals in the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laboratory</a:t>
            </a:r>
          </a:p>
          <a:p>
            <a:endParaRPr lang="en-PH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 containers must be properly labeled with the full chemical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</a:t>
            </a:r>
          </a:p>
          <a:p>
            <a:endParaRPr lang="en-PH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PH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PH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PH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PH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Rooms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 for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 storage and handling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should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controlled-access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areas</a:t>
            </a:r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4984" t="1716" r="6231"/>
          <a:stretch/>
        </p:blipFill>
        <p:spPr>
          <a:xfrm>
            <a:off x="5511831" y="3630304"/>
            <a:ext cx="4322522" cy="216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3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7907"/>
          </a:xfrm>
        </p:spPr>
        <p:txBody>
          <a:bodyPr>
            <a:normAutofit/>
          </a:bodyPr>
          <a:lstStyle/>
          <a:p>
            <a:r>
              <a:rPr lang="en-PH" sz="3200" b="1" dirty="0" smtClean="0"/>
              <a:t>Chemical Management: Components</a:t>
            </a:r>
            <a:endParaRPr lang="en-PH" sz="3200" b="1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353894906"/>
              </p:ext>
            </p:extLst>
          </p:nvPr>
        </p:nvGraphicFramePr>
        <p:xfrm>
          <a:off x="477671" y="787907"/>
          <a:ext cx="3330054" cy="6459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ight Arrow 8"/>
          <p:cNvSpPr/>
          <p:nvPr/>
        </p:nvSpPr>
        <p:spPr>
          <a:xfrm>
            <a:off x="3589361" y="2934268"/>
            <a:ext cx="436728" cy="32754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/>
              <a:t>    </a:t>
            </a:r>
            <a:endParaRPr lang="en-PH" dirty="0"/>
          </a:p>
        </p:txBody>
      </p:sp>
      <p:sp>
        <p:nvSpPr>
          <p:cNvPr id="7" name="TextBox 6"/>
          <p:cNvSpPr txBox="1"/>
          <p:nvPr/>
        </p:nvSpPr>
        <p:spPr>
          <a:xfrm>
            <a:off x="4196688" y="887105"/>
            <a:ext cx="7724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comprehensive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file of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MSDS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must be kept in the laboratory or be readily accessible online to all employees during all work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shifts</a:t>
            </a:r>
          </a:p>
          <a:p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7342" t="4291" r="5945" b="7499"/>
          <a:stretch/>
        </p:blipFill>
        <p:spPr>
          <a:xfrm>
            <a:off x="6114197" y="1988063"/>
            <a:ext cx="4107976" cy="486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9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98" t="-515" r="-608" b="685"/>
          <a:stretch/>
        </p:blipFill>
        <p:spPr>
          <a:xfrm>
            <a:off x="3370997" y="2606723"/>
            <a:ext cx="8543498" cy="3653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7907"/>
          </a:xfrm>
        </p:spPr>
        <p:txBody>
          <a:bodyPr>
            <a:normAutofit/>
          </a:bodyPr>
          <a:lstStyle/>
          <a:p>
            <a:r>
              <a:rPr lang="en-PH" sz="3200" b="1" dirty="0" smtClean="0"/>
              <a:t>Chemical Management: Components</a:t>
            </a:r>
            <a:endParaRPr lang="en-PH" sz="3200" b="1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401495401"/>
              </p:ext>
            </p:extLst>
          </p:nvPr>
        </p:nvGraphicFramePr>
        <p:xfrm>
          <a:off x="0" y="787907"/>
          <a:ext cx="3330054" cy="6459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ight Arrow 8"/>
          <p:cNvSpPr/>
          <p:nvPr/>
        </p:nvSpPr>
        <p:spPr>
          <a:xfrm>
            <a:off x="3152633" y="3885949"/>
            <a:ext cx="436728" cy="32754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/>
              <a:t>    </a:t>
            </a:r>
            <a:endParaRPr lang="en-PH" dirty="0"/>
          </a:p>
        </p:txBody>
      </p:sp>
      <p:sp>
        <p:nvSpPr>
          <p:cNvPr id="6" name="Rectangle 5"/>
          <p:cNvSpPr/>
          <p:nvPr/>
        </p:nvSpPr>
        <p:spPr>
          <a:xfrm>
            <a:off x="3480179" y="905339"/>
            <a:ext cx="83251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Stored </a:t>
            </a:r>
            <a:r>
              <a:rPr lang="en-P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chemicals should be examined periodically (at least annually) for replacement, deterioration, and container </a:t>
            </a:r>
            <a:r>
              <a:rPr lang="en-P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integrity</a:t>
            </a:r>
          </a:p>
          <a:p>
            <a:endParaRPr lang="en-PH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Periodic </a:t>
            </a:r>
            <a:r>
              <a:rPr lang="en-P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inventories should be conducted, with unneeded items being discarded or returned to the </a:t>
            </a:r>
            <a:r>
              <a:rPr lang="en-P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storeroom/stockroom</a:t>
            </a:r>
          </a:p>
        </p:txBody>
      </p:sp>
    </p:spTree>
    <p:extLst>
      <p:ext uri="{BB962C8B-B14F-4D97-AF65-F5344CB8AC3E}">
        <p14:creationId xmlns:p14="http://schemas.microsoft.com/office/powerpoint/2010/main" val="63645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7907"/>
          </a:xfrm>
        </p:spPr>
        <p:txBody>
          <a:bodyPr>
            <a:normAutofit/>
          </a:bodyPr>
          <a:lstStyle/>
          <a:p>
            <a:r>
              <a:rPr lang="en-PH" sz="3200" b="1" dirty="0" smtClean="0"/>
              <a:t>Chemical Management: Components</a:t>
            </a:r>
            <a:endParaRPr lang="en-PH" sz="3200" b="1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401495401"/>
              </p:ext>
            </p:extLst>
          </p:nvPr>
        </p:nvGraphicFramePr>
        <p:xfrm>
          <a:off x="0" y="787907"/>
          <a:ext cx="3330054" cy="6459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ight Arrow 8"/>
          <p:cNvSpPr/>
          <p:nvPr/>
        </p:nvSpPr>
        <p:spPr>
          <a:xfrm>
            <a:off x="3111690" y="4813997"/>
            <a:ext cx="436728" cy="32754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/>
              <a:t>    </a:t>
            </a:r>
            <a:endParaRPr lang="en-PH" dirty="0"/>
          </a:p>
        </p:txBody>
      </p:sp>
      <p:sp>
        <p:nvSpPr>
          <p:cNvPr id="6" name="Rectangle 5"/>
          <p:cNvSpPr/>
          <p:nvPr/>
        </p:nvSpPr>
        <p:spPr>
          <a:xfrm>
            <a:off x="3866866" y="2026989"/>
            <a:ext cx="83251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</a:t>
            </a:r>
            <a:r>
              <a:rPr lang="en-P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secondary containment device </a:t>
            </a:r>
            <a:r>
              <a:rPr lang="en-P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 carts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Avoid </a:t>
            </a:r>
            <a:r>
              <a:rPr lang="en-P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high-traffic areas when moving chemicals within the </a:t>
            </a:r>
            <a:r>
              <a:rPr lang="en-P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</a:t>
            </a:r>
          </a:p>
          <a:p>
            <a:endParaRPr lang="en-P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5543" y="3042652"/>
            <a:ext cx="3129938" cy="3129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629" y="3042652"/>
            <a:ext cx="2901573" cy="312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7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7907"/>
          </a:xfrm>
        </p:spPr>
        <p:txBody>
          <a:bodyPr>
            <a:normAutofit/>
          </a:bodyPr>
          <a:lstStyle/>
          <a:p>
            <a:r>
              <a:rPr lang="en-PH" sz="3200" b="1" dirty="0" smtClean="0"/>
              <a:t>Chemical Management: Components</a:t>
            </a:r>
            <a:endParaRPr lang="en-PH" sz="3200" b="1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401495401"/>
              </p:ext>
            </p:extLst>
          </p:nvPr>
        </p:nvGraphicFramePr>
        <p:xfrm>
          <a:off x="0" y="787907"/>
          <a:ext cx="3330054" cy="6459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ight Arrow 8"/>
          <p:cNvSpPr/>
          <p:nvPr/>
        </p:nvSpPr>
        <p:spPr>
          <a:xfrm>
            <a:off x="3161732" y="5851226"/>
            <a:ext cx="436728" cy="32754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/>
              <a:t>    </a:t>
            </a:r>
            <a:endParaRPr lang="en-PH" dirty="0"/>
          </a:p>
        </p:txBody>
      </p:sp>
      <p:sp>
        <p:nvSpPr>
          <p:cNvPr id="6" name="Rectangle 5"/>
          <p:cNvSpPr/>
          <p:nvPr/>
        </p:nvSpPr>
        <p:spPr>
          <a:xfrm>
            <a:off x="3748586" y="4986425"/>
            <a:ext cx="83251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chemical waste must be stored and disposed of in compliance with applicable federal, state, local, and institutional regulatory </a:t>
            </a:r>
            <a:r>
              <a:rPr lang="en-P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Waste </a:t>
            </a:r>
            <a:r>
              <a:rPr lang="en-P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containers should be properly </a:t>
            </a:r>
            <a:r>
              <a:rPr lang="en-P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labeled</a:t>
            </a:r>
            <a:endParaRPr lang="en-P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9797" y="955343"/>
            <a:ext cx="3434710" cy="3754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3732" y="955343"/>
            <a:ext cx="3941673" cy="375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8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0253"/>
            <a:ext cx="10515600" cy="818866"/>
          </a:xfrm>
        </p:spPr>
        <p:txBody>
          <a:bodyPr>
            <a:normAutofit/>
          </a:bodyPr>
          <a:lstStyle/>
          <a:p>
            <a:r>
              <a:rPr lang="en-PH" sz="3600" b="1" dirty="0" smtClean="0"/>
              <a:t>Chemical Management: Sensitization</a:t>
            </a:r>
            <a:endParaRPr lang="en-PH" sz="3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7064" t="19356" r="27308" b="38853"/>
          <a:stretch/>
        </p:blipFill>
        <p:spPr>
          <a:xfrm>
            <a:off x="105781" y="586855"/>
            <a:ext cx="6063007" cy="3265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781" y="3851855"/>
            <a:ext cx="53908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Significant Findings</a:t>
            </a:r>
            <a:r>
              <a:rPr lang="en-PH" dirty="0" smtClean="0"/>
              <a:t>:</a:t>
            </a:r>
          </a:p>
          <a:p>
            <a:endParaRPr lang="en-PH" dirty="0"/>
          </a:p>
        </p:txBody>
      </p:sp>
      <p:sp>
        <p:nvSpPr>
          <p:cNvPr id="11" name="Rectangle 10"/>
          <p:cNvSpPr/>
          <p:nvPr/>
        </p:nvSpPr>
        <p:spPr>
          <a:xfrm>
            <a:off x="337279" y="4528963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levels </a:t>
            </a:r>
            <a:r>
              <a:rPr lang="en-P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awareness ranged between fair to good for the majority of assessment </a:t>
            </a:r>
            <a:r>
              <a:rPr lang="en-P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</a:t>
            </a:r>
            <a:r>
              <a:rPr lang="en-P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 shown poor attitude towards safety in chemical </a:t>
            </a:r>
            <a:r>
              <a:rPr lang="en-P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laboratories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weakness on </a:t>
            </a:r>
            <a:r>
              <a:rPr lang="en-P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staff deal with specific emergency </a:t>
            </a:r>
            <a:r>
              <a:rPr lang="en-P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incidents</a:t>
            </a:r>
            <a:endParaRPr lang="en-P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06951" y="1494500"/>
            <a:ext cx="5052953" cy="31700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PH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Recommendations:</a:t>
            </a:r>
          </a:p>
          <a:p>
            <a:endParaRPr lang="en-P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P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mprove </a:t>
            </a:r>
            <a:r>
              <a:rPr lang="en-P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P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culture of </a:t>
            </a:r>
            <a:r>
              <a:rPr lang="en-P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 ethics and risk management among the university staff and students </a:t>
            </a:r>
            <a:r>
              <a:rPr lang="en-P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</a:t>
            </a:r>
            <a:r>
              <a:rPr lang="en-P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establishing an Environmental </a:t>
            </a:r>
            <a:r>
              <a:rPr lang="en-P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Health and </a:t>
            </a:r>
            <a:r>
              <a:rPr lang="en-P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 Office </a:t>
            </a:r>
            <a:endParaRPr lang="en-PH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P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 </a:t>
            </a:r>
            <a:r>
              <a:rPr lang="en-P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course on hazardous waste and risk management, to </a:t>
            </a:r>
            <a:r>
              <a:rPr lang="en-P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made </a:t>
            </a:r>
            <a:r>
              <a:rPr lang="en-P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compulsory for all university </a:t>
            </a:r>
            <a:r>
              <a:rPr lang="en-P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</a:t>
            </a:r>
            <a:endParaRPr lang="en-P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24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"/>
            <a:ext cx="10515600" cy="818866"/>
          </a:xfrm>
        </p:spPr>
        <p:txBody>
          <a:bodyPr/>
          <a:lstStyle/>
          <a:p>
            <a:r>
              <a:rPr lang="en-PH" b="1" dirty="0" smtClean="0"/>
              <a:t>Chemical Management: Sensitization</a:t>
            </a:r>
            <a:endParaRPr lang="en-PH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52128375"/>
              </p:ext>
            </p:extLst>
          </p:nvPr>
        </p:nvGraphicFramePr>
        <p:xfrm>
          <a:off x="2312870" y="976029"/>
          <a:ext cx="7733298" cy="5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913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11200"/>
          </a:xfrm>
        </p:spPr>
        <p:txBody>
          <a:bodyPr>
            <a:normAutofit/>
          </a:bodyPr>
          <a:lstStyle/>
          <a:p>
            <a:r>
              <a:rPr lang="en-PH" sz="2800" b="1" dirty="0" smtClean="0"/>
              <a:t>Chemical Management: Sensitization</a:t>
            </a:r>
            <a:endParaRPr lang="en-PH" sz="2800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44432016"/>
              </p:ext>
            </p:extLst>
          </p:nvPr>
        </p:nvGraphicFramePr>
        <p:xfrm>
          <a:off x="566058" y="595086"/>
          <a:ext cx="8128000" cy="2569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190172" y="2339760"/>
            <a:ext cx="5892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P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 </a:t>
            </a:r>
            <a:r>
              <a:rPr lang="en-P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message that is </a:t>
            </a:r>
            <a:r>
              <a:rPr lang="en-P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distinctive, clear</a:t>
            </a:r>
            <a:r>
              <a:rPr lang="en-P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simple, and </a:t>
            </a:r>
            <a:r>
              <a:rPr lang="en-P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compelling</a:t>
            </a:r>
          </a:p>
          <a:p>
            <a:pPr algn="just"/>
            <a:endParaRPr lang="en-PH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P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P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evelop a catchy </a:t>
            </a:r>
            <a:r>
              <a:rPr lang="en-P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name or </a:t>
            </a:r>
            <a:r>
              <a:rPr lang="en-P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slogan -- </a:t>
            </a:r>
            <a:r>
              <a:rPr lang="en-P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 your program </a:t>
            </a:r>
            <a:r>
              <a:rPr lang="en-PH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a memorable splash and maintain interest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P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964715" y="2028710"/>
            <a:ext cx="3280229" cy="34609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" name="TextBox 7"/>
          <p:cNvSpPr txBox="1"/>
          <p:nvPr/>
        </p:nvSpPr>
        <p:spPr>
          <a:xfrm>
            <a:off x="8157028" y="2073372"/>
            <a:ext cx="38317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PH" sz="2400" b="1" dirty="0" smtClean="0">
                <a:latin typeface="Comic Sans MS" panose="030F0702030302020204" pitchFamily="66" charset="0"/>
              </a:rPr>
              <a:t>Sample Slogans:</a:t>
            </a:r>
          </a:p>
          <a:p>
            <a:pPr>
              <a:buClr>
                <a:srgbClr val="C00000"/>
              </a:buClr>
            </a:pPr>
            <a:endParaRPr lang="en-PH" sz="2400" b="1" dirty="0" smtClean="0">
              <a:latin typeface="Comic Sans MS" panose="030F0702030302020204" pitchFamily="66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PH" sz="2400" b="1" dirty="0" smtClean="0">
                <a:latin typeface="Comic Sans MS" panose="030F0702030302020204" pitchFamily="66" charset="0"/>
              </a:rPr>
              <a:t>Rehab </a:t>
            </a:r>
            <a:r>
              <a:rPr lang="en-PH" sz="2400" b="1" dirty="0">
                <a:latin typeface="Comic Sans MS" panose="030F0702030302020204" pitchFamily="66" charset="0"/>
              </a:rPr>
              <a:t>the </a:t>
            </a:r>
            <a:r>
              <a:rPr lang="en-PH" sz="2400" b="1" dirty="0" smtClean="0">
                <a:latin typeface="Comic Sans MS" panose="030F0702030302020204" pitchFamily="66" charset="0"/>
              </a:rPr>
              <a:t>Lab!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PH" sz="2400" b="1" dirty="0">
              <a:latin typeface="Comic Sans MS" panose="030F0702030302020204" pitchFamily="66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PH" sz="2400" b="1" dirty="0" smtClean="0">
                <a:latin typeface="Comic Sans MS" panose="030F0702030302020204" pitchFamily="66" charset="0"/>
              </a:rPr>
              <a:t>Safer School….  Healthy School!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PH" sz="2400" b="1" dirty="0">
              <a:latin typeface="Comic Sans MS" panose="030F0702030302020204" pitchFamily="66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PH" sz="2400" b="1" dirty="0" smtClean="0">
                <a:latin typeface="Comic Sans MS" panose="030F0702030302020204" pitchFamily="66" charset="0"/>
              </a:rPr>
              <a:t>Safer </a:t>
            </a:r>
            <a:r>
              <a:rPr lang="en-PH" sz="2400" b="1" dirty="0">
                <a:latin typeface="Comic Sans MS" panose="030F0702030302020204" pitchFamily="66" charset="0"/>
              </a:rPr>
              <a:t>Schools </a:t>
            </a:r>
            <a:r>
              <a:rPr lang="en-PH" sz="2400" b="1" dirty="0" smtClean="0">
                <a:latin typeface="Comic Sans MS" panose="030F0702030302020204" pitchFamily="66" charset="0"/>
              </a:rPr>
              <a:t>Initiative”</a:t>
            </a:r>
            <a:endParaRPr lang="en-PH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81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11200"/>
          </a:xfrm>
        </p:spPr>
        <p:txBody>
          <a:bodyPr>
            <a:normAutofit/>
          </a:bodyPr>
          <a:lstStyle/>
          <a:p>
            <a:r>
              <a:rPr lang="en-PH" sz="2800" b="1" dirty="0" smtClean="0"/>
              <a:t>Chemical Management: Sensitization</a:t>
            </a:r>
            <a:endParaRPr lang="en-PH" sz="2800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24875668"/>
              </p:ext>
            </p:extLst>
          </p:nvPr>
        </p:nvGraphicFramePr>
        <p:xfrm>
          <a:off x="566057" y="595086"/>
          <a:ext cx="9332685" cy="2569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847733" y="1879600"/>
            <a:ext cx="2823515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Tailoring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message to each target audience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increases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chances of gaining support for your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think about which program components should be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emphasized</a:t>
            </a:r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879217"/>
              </p:ext>
            </p:extLst>
          </p:nvPr>
        </p:nvGraphicFramePr>
        <p:xfrm>
          <a:off x="3839028" y="1879600"/>
          <a:ext cx="7938989" cy="4739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9525">
                  <a:extLst>
                    <a:ext uri="{9D8B030D-6E8A-4147-A177-3AD203B41FA5}">
                      <a16:colId xmlns:a16="http://schemas.microsoft.com/office/drawing/2014/main" val="2225788151"/>
                    </a:ext>
                  </a:extLst>
                </a:gridCol>
                <a:gridCol w="3023134">
                  <a:extLst>
                    <a:ext uri="{9D8B030D-6E8A-4147-A177-3AD203B41FA5}">
                      <a16:colId xmlns:a16="http://schemas.microsoft.com/office/drawing/2014/main" val="3058199844"/>
                    </a:ext>
                  </a:extLst>
                </a:gridCol>
                <a:gridCol w="2646330">
                  <a:extLst>
                    <a:ext uri="{9D8B030D-6E8A-4147-A177-3AD203B41FA5}">
                      <a16:colId xmlns:a16="http://schemas.microsoft.com/office/drawing/2014/main" val="1723765808"/>
                    </a:ext>
                  </a:extLst>
                </a:gridCol>
              </a:tblGrid>
              <a:tr h="813507">
                <a:tc>
                  <a:txBody>
                    <a:bodyPr/>
                    <a:lstStyle/>
                    <a:p>
                      <a:pPr algn="ctr"/>
                      <a:r>
                        <a:rPr lang="en-PH" sz="20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Target Audience</a:t>
                      </a:r>
                      <a:endParaRPr lang="en-PH" sz="20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0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Program Component</a:t>
                      </a:r>
                      <a:endParaRPr lang="en-PH" sz="20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0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Sample “Hot” Topic</a:t>
                      </a:r>
                      <a:endParaRPr lang="en-PH" sz="20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138947"/>
                  </a:ext>
                </a:extLst>
              </a:tr>
              <a:tr h="742767">
                <a:tc>
                  <a:txBody>
                    <a:bodyPr/>
                    <a:lstStyle/>
                    <a:p>
                      <a:r>
                        <a:rPr lang="en-PH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Administrator</a:t>
                      </a:r>
                      <a:endParaRPr lang="en-PH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Purchasing, Storage, Inventory, Use, Disposal</a:t>
                      </a:r>
                      <a:endParaRPr lang="en-PH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Liability</a:t>
                      </a:r>
                      <a:r>
                        <a:rPr lang="en-PH" sz="20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and Budget</a:t>
                      </a:r>
                      <a:endParaRPr lang="en-PH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710168"/>
                  </a:ext>
                </a:extLst>
              </a:tr>
              <a:tr h="1379425">
                <a:tc>
                  <a:txBody>
                    <a:bodyPr/>
                    <a:lstStyle/>
                    <a:p>
                      <a:r>
                        <a:rPr lang="en-PH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Faculty and Staff</a:t>
                      </a:r>
                      <a:endParaRPr lang="en-PH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Storage, Inventory, Use, Disposal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Classroom safety, curriculum, and professional responsibility</a:t>
                      </a:r>
                      <a:endParaRPr lang="en-PH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865973"/>
                  </a:ext>
                </a:extLst>
              </a:tr>
              <a:tr h="1061096">
                <a:tc>
                  <a:txBody>
                    <a:bodyPr/>
                    <a:lstStyle/>
                    <a:p>
                      <a:r>
                        <a:rPr lang="en-PH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Students</a:t>
                      </a:r>
                      <a:endParaRPr lang="en-PH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Storage, Use, Disposal</a:t>
                      </a:r>
                      <a:endParaRPr lang="en-PH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Danger</a:t>
                      </a:r>
                      <a:r>
                        <a:rPr lang="en-PH" sz="20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Imposed by Chemicals</a:t>
                      </a:r>
                      <a:r>
                        <a:rPr lang="en-PH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and  Safety Measures</a:t>
                      </a:r>
                      <a:endParaRPr lang="en-PH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408611"/>
                  </a:ext>
                </a:extLst>
              </a:tr>
              <a:tr h="742767">
                <a:tc>
                  <a:txBody>
                    <a:bodyPr/>
                    <a:lstStyle/>
                    <a:p>
                      <a:r>
                        <a:rPr lang="en-PH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Parents</a:t>
                      </a:r>
                      <a:endParaRPr lang="en-PH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Storage, Disposal</a:t>
                      </a:r>
                      <a:endParaRPr lang="en-PH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Their Children’s Health</a:t>
                      </a:r>
                      <a:endParaRPr lang="en-PH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721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675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11200"/>
          </a:xfrm>
        </p:spPr>
        <p:txBody>
          <a:bodyPr>
            <a:normAutofit/>
          </a:bodyPr>
          <a:lstStyle/>
          <a:p>
            <a:r>
              <a:rPr lang="en-PH" sz="2800" b="1" dirty="0" smtClean="0"/>
              <a:t>Chemical Management: Sensitization</a:t>
            </a:r>
            <a:endParaRPr lang="en-PH" sz="2800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60551501"/>
              </p:ext>
            </p:extLst>
          </p:nvPr>
        </p:nvGraphicFramePr>
        <p:xfrm>
          <a:off x="566058" y="595086"/>
          <a:ext cx="8128000" cy="2569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285706" y="2194619"/>
            <a:ext cx="36001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existing approaches and products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need to reinvent the “wheel”</a:t>
            </a:r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b="67730"/>
          <a:stretch/>
        </p:blipFill>
        <p:spPr>
          <a:xfrm>
            <a:off x="1476987" y="3641169"/>
            <a:ext cx="3247416" cy="15860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9583" r="6918" b="7264"/>
          <a:stretch/>
        </p:blipFill>
        <p:spPr>
          <a:xfrm>
            <a:off x="1476987" y="5227247"/>
            <a:ext cx="3247416" cy="1623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7554" t="9095" r="8322" b="6017"/>
          <a:stretch/>
        </p:blipFill>
        <p:spPr>
          <a:xfrm>
            <a:off x="4915684" y="2043372"/>
            <a:ext cx="7255900" cy="458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8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561" y="2396653"/>
            <a:ext cx="11893044" cy="1320586"/>
          </a:xfrm>
        </p:spPr>
        <p:txBody>
          <a:bodyPr>
            <a:normAutofit fontScale="90000"/>
          </a:bodyPr>
          <a:lstStyle/>
          <a:p>
            <a:r>
              <a:rPr lang="en-PH" sz="4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 Management : Curriculum, Sensitization and Methodologies</a:t>
            </a:r>
            <a:br>
              <a:rPr lang="en-PH" sz="4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PH" sz="3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PH" sz="3600" b="1" dirty="0" smtClean="0">
                <a:solidFill>
                  <a:srgbClr val="002060"/>
                </a:solidFill>
                <a:latin typeface="Bradley Hand ITC" panose="03070402050302030203" pitchFamily="66" charset="0"/>
                <a:ea typeface="Tahoma" panose="020B0604030504040204" pitchFamily="34" charset="0"/>
                <a:cs typeface="Tahoma" panose="020B0604030504040204" pitchFamily="34" charset="0"/>
              </a:rPr>
              <a:t>in the </a:t>
            </a:r>
            <a:r>
              <a:rPr lang="en-PH" sz="3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Academe)</a:t>
            </a:r>
            <a:r>
              <a:rPr lang="en-PH" sz="4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PH" sz="4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PH" sz="4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0111" y="3443543"/>
            <a:ext cx="40260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2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AILEEN MAY G. ANG, </a:t>
            </a:r>
            <a:r>
              <a:rPr lang="en-PH" sz="2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R.Ch</a:t>
            </a:r>
            <a:r>
              <a:rPr lang="en-PH" sz="2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PH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 Mindanao University</a:t>
            </a:r>
          </a:p>
          <a:p>
            <a:pPr algn="ctr"/>
            <a:r>
              <a:rPr lang="en-PH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Musuan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PH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Bukidnon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Philippines</a:t>
            </a:r>
          </a:p>
          <a:p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5094" y="5187261"/>
            <a:ext cx="7268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Seminar </a:t>
            </a:r>
            <a:r>
              <a:rPr lang="en-PH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the Chemical Weapons Convention </a:t>
            </a:r>
            <a:r>
              <a:rPr lang="en-PH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Chemical </a:t>
            </a:r>
          </a:p>
          <a:p>
            <a:pPr algn="ctr"/>
            <a:r>
              <a:rPr lang="en-PH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 </a:t>
            </a:r>
            <a:r>
              <a:rPr lang="en-PH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Security Management for </a:t>
            </a:r>
            <a:r>
              <a:rPr lang="en-PH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 </a:t>
            </a:r>
            <a:r>
              <a:rPr lang="en-PH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States </a:t>
            </a:r>
            <a:endParaRPr lang="en-PH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PH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PH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OPCW in the Asia </a:t>
            </a:r>
            <a:r>
              <a:rPr lang="en-PH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</a:t>
            </a:r>
          </a:p>
          <a:p>
            <a:pPr algn="ctr"/>
            <a:r>
              <a:rPr lang="en-PH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Doha Regional Centre for CBRN Training, Doha, Qatar</a:t>
            </a:r>
          </a:p>
          <a:p>
            <a:pPr algn="ctr"/>
            <a:r>
              <a:rPr lang="en-PH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4-6 February 2020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r="87281" b="11900"/>
          <a:stretch/>
        </p:blipFill>
        <p:spPr>
          <a:xfrm>
            <a:off x="263907" y="100802"/>
            <a:ext cx="1451429" cy="13792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9224" b="6856"/>
          <a:stretch/>
        </p:blipFill>
        <p:spPr>
          <a:xfrm>
            <a:off x="1872343" y="100802"/>
            <a:ext cx="8374743" cy="93730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2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4093" y="0"/>
            <a:ext cx="1596730" cy="148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0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11200"/>
          </a:xfrm>
        </p:spPr>
        <p:txBody>
          <a:bodyPr>
            <a:normAutofit/>
          </a:bodyPr>
          <a:lstStyle/>
          <a:p>
            <a:r>
              <a:rPr lang="en-PH" sz="2800" b="1" dirty="0" smtClean="0"/>
              <a:t>Chemical Management: Sensitization</a:t>
            </a:r>
            <a:endParaRPr lang="en-PH" sz="2800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49239038"/>
              </p:ext>
            </p:extLst>
          </p:nvPr>
        </p:nvGraphicFramePr>
        <p:xfrm>
          <a:off x="566057" y="595087"/>
          <a:ext cx="11171017" cy="2462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276282" y="2236414"/>
            <a:ext cx="8440923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“Timing is everything”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Pick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time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optimize participation, funding, and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</a:t>
            </a:r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P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1839" y="4774666"/>
            <a:ext cx="9030267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Stakeholders may be more receptive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near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beginning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school year when students are settled and ‘back-to-school’ is still on the public’s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mind</a:t>
            </a:r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1839" y="3474762"/>
            <a:ext cx="9030267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chemical inventory or cleanout might be safer if it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carried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 during summer months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fewer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students, teachers, and staff are present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422" y="3474762"/>
            <a:ext cx="1803495" cy="240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5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11200"/>
          </a:xfrm>
        </p:spPr>
        <p:txBody>
          <a:bodyPr>
            <a:normAutofit/>
          </a:bodyPr>
          <a:lstStyle/>
          <a:p>
            <a:r>
              <a:rPr lang="en-PH" sz="2800" b="1" dirty="0" smtClean="0"/>
              <a:t>Chemical Management: Sensitization</a:t>
            </a:r>
            <a:endParaRPr lang="en-PH" sz="2800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24077870"/>
              </p:ext>
            </p:extLst>
          </p:nvPr>
        </p:nvGraphicFramePr>
        <p:xfrm>
          <a:off x="553276" y="355600"/>
          <a:ext cx="9519638" cy="1894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092197" y="1411712"/>
            <a:ext cx="106175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P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budget for seminars and trainings (</a:t>
            </a:r>
            <a:r>
              <a:rPr lang="en-PH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e.g. annual faculty conference</a:t>
            </a:r>
            <a:r>
              <a:rPr lang="en-P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P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“Capacity building”</a:t>
            </a:r>
            <a:endParaRPr lang="en-PH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08384" y="2476857"/>
            <a:ext cx="9519637" cy="466364"/>
            <a:chOff x="0" y="359083"/>
            <a:chExt cx="9519637" cy="466364"/>
          </a:xfrm>
        </p:grpSpPr>
        <p:sp>
          <p:nvSpPr>
            <p:cNvPr id="10" name="Rounded Rectangle 9"/>
            <p:cNvSpPr/>
            <p:nvPr/>
          </p:nvSpPr>
          <p:spPr>
            <a:xfrm>
              <a:off x="0" y="359083"/>
              <a:ext cx="9519637" cy="466364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 txBox="1"/>
            <p:nvPr/>
          </p:nvSpPr>
          <p:spPr>
            <a:xfrm>
              <a:off x="22766" y="381849"/>
              <a:ext cx="9474105" cy="4208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Integrate chemical management in the course curriculum</a:t>
              </a:r>
              <a:endParaRPr lang="en-US" sz="2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29476" t="21036" r="28042" b="49673"/>
          <a:stretch/>
        </p:blipFill>
        <p:spPr>
          <a:xfrm>
            <a:off x="708384" y="3169605"/>
            <a:ext cx="5527344" cy="214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37343" t="57416" r="28043" b="19077"/>
          <a:stretch/>
        </p:blipFill>
        <p:spPr>
          <a:xfrm>
            <a:off x="6346209" y="3148557"/>
            <a:ext cx="5666960" cy="216374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632812" y="4681182"/>
            <a:ext cx="5380357" cy="79157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4142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11200"/>
          </a:xfrm>
        </p:spPr>
        <p:txBody>
          <a:bodyPr>
            <a:normAutofit/>
          </a:bodyPr>
          <a:lstStyle/>
          <a:p>
            <a:r>
              <a:rPr lang="en-PH" sz="2800" b="1" dirty="0" smtClean="0"/>
              <a:t>Chemical Management: Sensitization</a:t>
            </a:r>
            <a:endParaRPr lang="en-PH" sz="28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708384" y="711200"/>
            <a:ext cx="9519637" cy="466364"/>
            <a:chOff x="0" y="359083"/>
            <a:chExt cx="9519637" cy="466364"/>
          </a:xfrm>
        </p:grpSpPr>
        <p:sp>
          <p:nvSpPr>
            <p:cNvPr id="10" name="Rounded Rectangle 9"/>
            <p:cNvSpPr/>
            <p:nvPr/>
          </p:nvSpPr>
          <p:spPr>
            <a:xfrm>
              <a:off x="0" y="359083"/>
              <a:ext cx="9519637" cy="466364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 txBox="1"/>
            <p:nvPr/>
          </p:nvSpPr>
          <p:spPr>
            <a:xfrm>
              <a:off x="22766" y="381849"/>
              <a:ext cx="9474105" cy="4208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Integrate chemical management in the course curriculum</a:t>
              </a:r>
              <a:endParaRPr lang="en-US" sz="2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35542" t="27721" r="28270" b="59406"/>
          <a:stretch/>
        </p:blipFill>
        <p:spPr>
          <a:xfrm>
            <a:off x="708384" y="1259193"/>
            <a:ext cx="6045979" cy="13338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7833" t="82567" r="28182" b="7012"/>
          <a:stretch/>
        </p:blipFill>
        <p:spPr>
          <a:xfrm>
            <a:off x="6878470" y="1625789"/>
            <a:ext cx="4995082" cy="8612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1085" t="22341" r="20805" b="54898"/>
          <a:stretch/>
        </p:blipFill>
        <p:spPr>
          <a:xfrm>
            <a:off x="1105470" y="2784142"/>
            <a:ext cx="10536070" cy="1665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1014" t="52379" r="9792" b="19823"/>
          <a:stretch/>
        </p:blipFill>
        <p:spPr>
          <a:xfrm>
            <a:off x="1105470" y="4626589"/>
            <a:ext cx="10488304" cy="203351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96287" y="5950424"/>
            <a:ext cx="5186149" cy="354842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50682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0403" y="105817"/>
            <a:ext cx="10515600" cy="521979"/>
          </a:xfrm>
        </p:spPr>
        <p:txBody>
          <a:bodyPr>
            <a:normAutofit/>
          </a:bodyPr>
          <a:lstStyle/>
          <a:p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 Management: Methodologies</a:t>
            </a:r>
            <a:endParaRPr lang="en-PH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0402" y="534489"/>
            <a:ext cx="11199125" cy="871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1813" indent="-531813"/>
            <a:r>
              <a:rPr lang="en-PH" sz="24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PH" sz="22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Create an institutional safety </a:t>
            </a:r>
            <a:r>
              <a:rPr lang="en-PH" sz="22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PH" sz="22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security </a:t>
            </a:r>
            <a:r>
              <a:rPr lang="en-PH" sz="22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PH" sz="22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ommittee   and appoint  </a:t>
            </a:r>
            <a:r>
              <a:rPr lang="en-PH" sz="22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PH" sz="22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hemical safety </a:t>
            </a:r>
            <a:r>
              <a:rPr lang="en-PH" sz="22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PH" sz="22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security officers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8585"/>
          <a:stretch/>
        </p:blipFill>
        <p:spPr>
          <a:xfrm>
            <a:off x="2033513" y="1356273"/>
            <a:ext cx="1951634" cy="26289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8904" y="1356273"/>
            <a:ext cx="3589361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PH" sz="2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 safety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PH" sz="2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 inventory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PH" sz="2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aid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PH" sz="2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Emergency Measures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PH" sz="2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 Security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PH" sz="2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 Waste Disposal</a:t>
            </a:r>
            <a:endParaRPr lang="en-PH" sz="2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10402" y="3800193"/>
            <a:ext cx="11199125" cy="871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1813" indent="-531813"/>
            <a:r>
              <a:rPr lang="en-PH" sz="24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PH" sz="22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PH" sz="22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Evaluate current chemical management practices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5576" y="4436225"/>
            <a:ext cx="10508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Conduct a visual tour to get first impressions of chemical management situation, policies, and practices</a:t>
            </a:r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25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0403" y="105817"/>
            <a:ext cx="10515600" cy="521979"/>
          </a:xfrm>
        </p:spPr>
        <p:txBody>
          <a:bodyPr>
            <a:normAutofit/>
          </a:bodyPr>
          <a:lstStyle/>
          <a:p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 Management: Methodologies</a:t>
            </a:r>
            <a:endParaRPr lang="en-PH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0402" y="534489"/>
            <a:ext cx="11199125" cy="871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1813" indent="-531813"/>
            <a:r>
              <a:rPr lang="en-PH" sz="24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PH" sz="22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PH" sz="22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Evaluate current chemical management practices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0751" y="1242649"/>
            <a:ext cx="11136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PH" sz="2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 a comprehensive evaluation of chemical management situation, policies, and procedures</a:t>
            </a:r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008" t="26014" r="39448" b="21138"/>
          <a:stretch/>
        </p:blipFill>
        <p:spPr>
          <a:xfrm>
            <a:off x="341193" y="2113877"/>
            <a:ext cx="4039738" cy="43688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784" y="2681535"/>
            <a:ext cx="398514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PH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Purchasing</a:t>
            </a:r>
            <a:endParaRPr lang="en-PH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522" y="2113877"/>
            <a:ext cx="4094328" cy="4374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4441" y="2113877"/>
            <a:ext cx="3452883" cy="22124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76463" y="2136355"/>
            <a:ext cx="405338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PH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Storage</a:t>
            </a:r>
            <a:endParaRPr lang="en-PH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84441" y="2189442"/>
            <a:ext cx="345288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PH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Inventory</a:t>
            </a:r>
            <a:endParaRPr lang="en-PH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83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0403" y="105817"/>
            <a:ext cx="10515600" cy="521979"/>
          </a:xfrm>
        </p:spPr>
        <p:txBody>
          <a:bodyPr>
            <a:normAutofit/>
          </a:bodyPr>
          <a:lstStyle/>
          <a:p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 Management: Methodologies</a:t>
            </a:r>
            <a:endParaRPr lang="en-PH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0402" y="534489"/>
            <a:ext cx="11199125" cy="871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1813" indent="-531813"/>
            <a:r>
              <a:rPr lang="en-PH" sz="24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PH" sz="22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PH" sz="22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Evaluate current chemical management practices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0751" y="1242649"/>
            <a:ext cx="11136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PH" sz="2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 a comprehensive evaluation of chemical management situation, policies, and procedures</a:t>
            </a:r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6263" b="55262"/>
          <a:stretch/>
        </p:blipFill>
        <p:spPr>
          <a:xfrm>
            <a:off x="1281368" y="2242860"/>
            <a:ext cx="4580813" cy="3339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224" y="2242860"/>
            <a:ext cx="4212701" cy="33390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67869" y="2305671"/>
            <a:ext cx="4494311" cy="59481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PH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</a:t>
            </a:r>
            <a:endParaRPr lang="en-PH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4224" y="2330068"/>
            <a:ext cx="421270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PH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Disposal</a:t>
            </a:r>
            <a:endParaRPr lang="en-PH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3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0403" y="105817"/>
            <a:ext cx="10515600" cy="521979"/>
          </a:xfrm>
        </p:spPr>
        <p:txBody>
          <a:bodyPr>
            <a:normAutofit/>
          </a:bodyPr>
          <a:lstStyle/>
          <a:p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 Management: Methodologies</a:t>
            </a:r>
            <a:endParaRPr lang="en-PH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17390" y="715402"/>
            <a:ext cx="11592643" cy="871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1813" indent="-531813"/>
            <a:r>
              <a:rPr lang="en-PH" sz="22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PH" sz="22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PH" sz="22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 a safety and security policy </a:t>
            </a:r>
            <a:r>
              <a:rPr lang="en-PH" sz="22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statement and implement administrative controls or modify existing chemical management procedures</a:t>
            </a:r>
          </a:p>
        </p:txBody>
      </p:sp>
      <p:sp>
        <p:nvSpPr>
          <p:cNvPr id="2" name="Rectangle 1"/>
          <p:cNvSpPr/>
          <p:nvPr/>
        </p:nvSpPr>
        <p:spPr>
          <a:xfrm>
            <a:off x="1087274" y="1458793"/>
            <a:ext cx="107726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define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document, and endorse a chemical safety and security management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87274" y="1889680"/>
            <a:ext cx="1092275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Implement institution’s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rules and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procedures and establish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responsibilities of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individuals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Controls (general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 rules, laboratory housekeeping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procedures, waste disposal etc.)</a:t>
            </a:r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2643" y="3050750"/>
            <a:ext cx="11199125" cy="871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1813" indent="-531813"/>
            <a:r>
              <a:rPr lang="en-PH" sz="24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PH" sz="22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 Train appropriate groups on responsible chemical management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1087274" y="3815464"/>
            <a:ext cx="105644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that is involved in the school chemical management aspect are all candidates for the training</a:t>
            </a:r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114" y="4543378"/>
            <a:ext cx="6894181" cy="13998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87274" y="5943274"/>
            <a:ext cx="24338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administrators</a:t>
            </a:r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18356" y="5905907"/>
            <a:ext cx="24338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faculty</a:t>
            </a:r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68203" y="5905906"/>
            <a:ext cx="24338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staff</a:t>
            </a:r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15632" y="5892914"/>
            <a:ext cx="24338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Parents</a:t>
            </a:r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56086" y="5877003"/>
            <a:ext cx="24338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</a:t>
            </a:r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95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0403" y="105817"/>
            <a:ext cx="10515600" cy="521979"/>
          </a:xfrm>
        </p:spPr>
        <p:txBody>
          <a:bodyPr>
            <a:normAutofit/>
          </a:bodyPr>
          <a:lstStyle/>
          <a:p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 Management: Methodologies</a:t>
            </a:r>
            <a:endParaRPr lang="en-PH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75473" y="366806"/>
            <a:ext cx="11199125" cy="871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1813" indent="-531813"/>
            <a:r>
              <a:rPr lang="en-PH" sz="24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PH" sz="22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 Train appropriate groups on responsible chemical management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805" t="31670" r="26049" b="29524"/>
          <a:stretch/>
        </p:blipFill>
        <p:spPr>
          <a:xfrm>
            <a:off x="210403" y="1065543"/>
            <a:ext cx="6974007" cy="3160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644" t="32416" r="26259" b="34002"/>
          <a:stretch/>
        </p:blipFill>
        <p:spPr>
          <a:xfrm>
            <a:off x="4462817" y="4121623"/>
            <a:ext cx="7151427" cy="257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1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0403" y="105817"/>
            <a:ext cx="10515600" cy="521979"/>
          </a:xfrm>
        </p:spPr>
        <p:txBody>
          <a:bodyPr>
            <a:normAutofit/>
          </a:bodyPr>
          <a:lstStyle/>
          <a:p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 Management: Methodologies</a:t>
            </a:r>
            <a:endParaRPr lang="en-PH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0403" y="627796"/>
            <a:ext cx="11199125" cy="530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1813" indent="-531813"/>
            <a:r>
              <a:rPr lang="en-PH" sz="34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PH" sz="34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F. </a:t>
            </a:r>
            <a:r>
              <a:rPr lang="en-PH" sz="31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 an inventory of all chemicals and chemical products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37277" y="3335216"/>
            <a:ext cx="51986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Important to: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making responsible purchasing decisions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considering safe storage arrangements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evaluating use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estimating removal and disposal cost </a:t>
            </a:r>
          </a:p>
          <a:p>
            <a:pPr lvl="1"/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1721" y="1666164"/>
            <a:ext cx="5289646" cy="31393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PH" sz="2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 inventory include: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 or product name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Place(s) where material is being stored (room, name, building);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Program(s) using the material and whether it is currently being used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Date of purchase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Amount of material currently in school (by location).</a:t>
            </a:r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103" y="157062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6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0403" y="105817"/>
            <a:ext cx="10515600" cy="521979"/>
          </a:xfrm>
        </p:spPr>
        <p:txBody>
          <a:bodyPr>
            <a:normAutofit/>
          </a:bodyPr>
          <a:lstStyle/>
          <a:p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 Management: Methodologies</a:t>
            </a:r>
            <a:endParaRPr lang="en-PH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0403" y="627796"/>
            <a:ext cx="11199125" cy="530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1813" indent="-531813"/>
            <a:r>
              <a:rPr lang="en-PH" sz="34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PH" sz="34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F. </a:t>
            </a:r>
            <a:r>
              <a:rPr lang="en-PH" sz="31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 an inventory of all chemicals and chemical products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798" t="18237" r="11889" b="17398"/>
          <a:stretch/>
        </p:blipFill>
        <p:spPr>
          <a:xfrm>
            <a:off x="1419367" y="1007705"/>
            <a:ext cx="9171296" cy="550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7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98" y="140164"/>
            <a:ext cx="11723427" cy="658707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b="1" dirty="0" smtClean="0">
                <a:solidFill>
                  <a:srgbClr val="002060"/>
                </a:solidFill>
              </a:rPr>
              <a:t>Objectives:</a:t>
            </a:r>
            <a:endParaRPr lang="en-PH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PH" dirty="0" smtClean="0"/>
              <a:t>Understand the importance of chemical management in schools</a:t>
            </a:r>
          </a:p>
          <a:p>
            <a:r>
              <a:rPr lang="en-PH" dirty="0" smtClean="0"/>
              <a:t>Familiarize the components/framework of chemical management</a:t>
            </a:r>
          </a:p>
          <a:p>
            <a:r>
              <a:rPr lang="en-PH" dirty="0" smtClean="0"/>
              <a:t>Identify measures to make people realize the importance of chemical management</a:t>
            </a:r>
          </a:p>
          <a:p>
            <a:r>
              <a:rPr lang="en-PH" dirty="0" smtClean="0"/>
              <a:t>Determine steps how to put chemical management plan into action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40709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0403" y="105817"/>
            <a:ext cx="10515600" cy="521979"/>
          </a:xfrm>
        </p:spPr>
        <p:txBody>
          <a:bodyPr>
            <a:normAutofit/>
          </a:bodyPr>
          <a:lstStyle/>
          <a:p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 Management: Methodologies</a:t>
            </a:r>
            <a:endParaRPr lang="en-PH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0403" y="627796"/>
            <a:ext cx="11199125" cy="530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1813" indent="-531813"/>
            <a:r>
              <a:rPr lang="en-PH" sz="34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PH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PH" sz="24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PH" sz="34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PH" sz="24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Segregate waste properly and secure a chemical cleanout professional</a:t>
            </a:r>
          </a:p>
        </p:txBody>
      </p:sp>
      <p:sp>
        <p:nvSpPr>
          <p:cNvPr id="3" name="Rectangle 2"/>
          <p:cNvSpPr/>
          <p:nvPr/>
        </p:nvSpPr>
        <p:spPr>
          <a:xfrm>
            <a:off x="386093" y="5083798"/>
            <a:ext cx="57650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Segregate waste properly as indicated in the </a:t>
            </a:r>
            <a:r>
              <a:rPr lang="en-PH" sz="22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 Manual and Laboratory Manual and during class orientation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161" y="1370534"/>
            <a:ext cx="4844955" cy="35005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64322" y="1370534"/>
            <a:ext cx="499508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Evaluate your chemical inventory and create a list of chemicals to dispose (a disposal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qualified professional(s) to assist in the cleanout and disposal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     </a:t>
            </a:r>
            <a:r>
              <a:rPr lang="en-PH" sz="2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(Third party)</a:t>
            </a:r>
            <a:endParaRPr lang="en-PH" sz="2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5001" t="14879" r="51643" b="44822"/>
          <a:stretch/>
        </p:blipFill>
        <p:spPr>
          <a:xfrm>
            <a:off x="6724389" y="3832747"/>
            <a:ext cx="4393305" cy="257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6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235"/>
          <a:stretch/>
        </p:blipFill>
        <p:spPr>
          <a:xfrm>
            <a:off x="5704764" y="1302129"/>
            <a:ext cx="6353775" cy="52828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0403" y="105817"/>
            <a:ext cx="10515600" cy="521979"/>
          </a:xfrm>
        </p:spPr>
        <p:txBody>
          <a:bodyPr>
            <a:normAutofit/>
          </a:bodyPr>
          <a:lstStyle/>
          <a:p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 Management: Methodologies</a:t>
            </a:r>
            <a:endParaRPr lang="en-PH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1278" y="589618"/>
            <a:ext cx="11268501" cy="639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sz="22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H.  Implement a “green” curriculum: Green Chemistry for Every Laboratory </a:t>
            </a:r>
            <a:endParaRPr lang="en-PH" sz="2200" b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1278" y="1326275"/>
            <a:ext cx="526348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P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Green Chemistry </a:t>
            </a:r>
            <a:r>
              <a:rPr lang="en-PH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philosohy</a:t>
            </a:r>
            <a:r>
              <a:rPr lang="en-P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P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P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designing products </a:t>
            </a:r>
            <a:r>
              <a:rPr lang="en-P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processes that </a:t>
            </a:r>
            <a:r>
              <a:rPr lang="en-PH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 or eliminate </a:t>
            </a:r>
            <a:r>
              <a:rPr lang="en-PH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use </a:t>
            </a:r>
            <a:r>
              <a:rPr lang="en-PH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generation of hazardous </a:t>
            </a:r>
            <a:r>
              <a:rPr lang="en-PH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substances</a:t>
            </a:r>
          </a:p>
          <a:p>
            <a:endParaRPr lang="en-PH" sz="24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P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Reducing chemicals in the school’s operational </a:t>
            </a:r>
            <a:r>
              <a:rPr lang="en-P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 (janitorial/sanitation)</a:t>
            </a:r>
            <a:endParaRPr lang="en-PH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en-PH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P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Apply </a:t>
            </a:r>
            <a:r>
              <a:rPr lang="en-PH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principles of green chemistry </a:t>
            </a:r>
            <a:r>
              <a:rPr lang="en-PH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prudent experiment design and execution</a:t>
            </a:r>
          </a:p>
          <a:p>
            <a:pPr lvl="1"/>
            <a:endParaRPr lang="en-PH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46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0403" y="105817"/>
            <a:ext cx="10515600" cy="521979"/>
          </a:xfrm>
        </p:spPr>
        <p:txBody>
          <a:bodyPr>
            <a:normAutofit/>
          </a:bodyPr>
          <a:lstStyle/>
          <a:p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 Management: Methodologies</a:t>
            </a:r>
            <a:endParaRPr lang="en-PH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1278" y="589618"/>
            <a:ext cx="11268501" cy="639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sz="22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H.  Implement a “green” curriculum: Green Chemistry for Every Laboratory </a:t>
            </a:r>
            <a:endParaRPr lang="en-PH" sz="2200" b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439" t="24024" r="24707" b="35742"/>
          <a:stretch/>
        </p:blipFill>
        <p:spPr>
          <a:xfrm>
            <a:off x="557213" y="1111596"/>
            <a:ext cx="11467858" cy="520347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28663" y="4514850"/>
            <a:ext cx="10981116" cy="91440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0882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01980" y="70222"/>
            <a:ext cx="11268501" cy="639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sz="22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H.  Implement a “green” curriculum: Green Chemistry for Every Laboratory </a:t>
            </a:r>
            <a:endParaRPr lang="en-PH" sz="2200" b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700" t="57416" r="25315" b="33256"/>
          <a:stretch/>
        </p:blipFill>
        <p:spPr>
          <a:xfrm>
            <a:off x="211540" y="1483137"/>
            <a:ext cx="6002243" cy="893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091" t="23648" r="18707" b="19263"/>
          <a:stretch/>
        </p:blipFill>
        <p:spPr>
          <a:xfrm>
            <a:off x="326978" y="2376473"/>
            <a:ext cx="5771368" cy="39118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5560" t="19916" r="33077" b="75607"/>
          <a:stretch/>
        </p:blipFill>
        <p:spPr>
          <a:xfrm>
            <a:off x="6213783" y="2537165"/>
            <a:ext cx="5536441" cy="444397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970097"/>
              </p:ext>
            </p:extLst>
          </p:nvPr>
        </p:nvGraphicFramePr>
        <p:xfrm>
          <a:off x="6098346" y="3308229"/>
          <a:ext cx="6093654" cy="2218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171">
                  <a:extLst>
                    <a:ext uri="{9D8B030D-6E8A-4147-A177-3AD203B41FA5}">
                      <a16:colId xmlns:a16="http://schemas.microsoft.com/office/drawing/2014/main" val="1427448852"/>
                    </a:ext>
                  </a:extLst>
                </a:gridCol>
                <a:gridCol w="1393010">
                  <a:extLst>
                    <a:ext uri="{9D8B030D-6E8A-4147-A177-3AD203B41FA5}">
                      <a16:colId xmlns:a16="http://schemas.microsoft.com/office/drawing/2014/main" val="2929013112"/>
                    </a:ext>
                  </a:extLst>
                </a:gridCol>
                <a:gridCol w="1625178">
                  <a:extLst>
                    <a:ext uri="{9D8B030D-6E8A-4147-A177-3AD203B41FA5}">
                      <a16:colId xmlns:a16="http://schemas.microsoft.com/office/drawing/2014/main" val="2555723945"/>
                    </a:ext>
                  </a:extLst>
                </a:gridCol>
                <a:gridCol w="1461295">
                  <a:extLst>
                    <a:ext uri="{9D8B030D-6E8A-4147-A177-3AD203B41FA5}">
                      <a16:colId xmlns:a16="http://schemas.microsoft.com/office/drawing/2014/main" val="1064383412"/>
                    </a:ext>
                  </a:extLst>
                </a:gridCol>
              </a:tblGrid>
              <a:tr h="243830">
                <a:tc>
                  <a:txBody>
                    <a:bodyPr/>
                    <a:lstStyle/>
                    <a:p>
                      <a:pPr algn="ctr"/>
                      <a:r>
                        <a:rPr lang="en-PH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Heating Device</a:t>
                      </a:r>
                      <a:endParaRPr lang="en-PH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Time (min)</a:t>
                      </a:r>
                      <a:endParaRPr lang="en-PH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Energy Consumed (KJ)</a:t>
                      </a:r>
                      <a:endParaRPr lang="en-PH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Energy Saved</a:t>
                      </a:r>
                    </a:p>
                    <a:p>
                      <a:pPr algn="ctr"/>
                      <a:r>
                        <a:rPr lang="en-PH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(KJ)</a:t>
                      </a:r>
                      <a:endParaRPr lang="en-PH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618124"/>
                  </a:ext>
                </a:extLst>
              </a:tr>
              <a:tr h="243830">
                <a:tc>
                  <a:txBody>
                    <a:bodyPr/>
                    <a:lstStyle/>
                    <a:p>
                      <a:pPr algn="ctr"/>
                      <a:r>
                        <a:rPr lang="en-PH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Microwave Oven</a:t>
                      </a:r>
                      <a:endParaRPr lang="en-PH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en-PH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</a:t>
                      </a:r>
                      <a:endParaRPr lang="en-PH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PH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75.0%</a:t>
                      </a:r>
                      <a:endParaRPr lang="en-PH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9169487"/>
                  </a:ext>
                </a:extLst>
              </a:tr>
              <a:tr h="435730">
                <a:tc>
                  <a:txBody>
                    <a:bodyPr/>
                    <a:lstStyle/>
                    <a:p>
                      <a:pPr algn="ctr"/>
                      <a:r>
                        <a:rPr lang="en-PH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Hot Plate</a:t>
                      </a:r>
                      <a:endParaRPr lang="en-PH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</a:t>
                      </a:r>
                      <a:endParaRPr lang="en-PH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1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288</a:t>
                      </a:r>
                      <a:endParaRPr lang="en-PH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23502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57250" y="829085"/>
            <a:ext cx="74592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for energy efficiency</a:t>
            </a:r>
            <a:endParaRPr lang="en-PH" sz="2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28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41276" y="0"/>
            <a:ext cx="11268501" cy="639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sz="22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H.  Implement a “green” curriculum: Green Chemistry for Every Laboratory </a:t>
            </a:r>
            <a:endParaRPr lang="en-PH" sz="2200" b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4012" t="27734" r="24378" b="38281"/>
          <a:stretch/>
        </p:blipFill>
        <p:spPr>
          <a:xfrm>
            <a:off x="1641429" y="2047739"/>
            <a:ext cx="8488237" cy="3142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4341" t="26368" r="24488" b="11133"/>
          <a:stretch/>
        </p:blipFill>
        <p:spPr>
          <a:xfrm>
            <a:off x="946315" y="1229520"/>
            <a:ext cx="10258425" cy="54070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6315" y="639902"/>
            <a:ext cx="11098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 Hazardous Chemical Synthesis/ Benign solvent for natural products  Extraction</a:t>
            </a:r>
            <a:endParaRPr lang="en-PH" sz="2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15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01980" y="70222"/>
            <a:ext cx="11268501" cy="639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sz="22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H.  Implement a “green” curriculum: Green Chemistry for Every Laboratory </a:t>
            </a:r>
            <a:endParaRPr lang="en-PH" sz="2200" b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7250" y="829085"/>
            <a:ext cx="89554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Waste Reduction/Prevention: Design of micro-scale experiments</a:t>
            </a:r>
            <a:endParaRPr lang="en-PH" sz="2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228" y="1552452"/>
            <a:ext cx="2734011" cy="3664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073" y="1977262"/>
            <a:ext cx="2709366" cy="38257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831" y="2673205"/>
            <a:ext cx="2516200" cy="355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5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299" y="380929"/>
            <a:ext cx="3985146" cy="56298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018" y="178651"/>
            <a:ext cx="5029636" cy="625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Image result for thank you for your kind attention im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PH"/>
          </a:p>
        </p:txBody>
      </p:sp>
      <p:sp>
        <p:nvSpPr>
          <p:cNvPr id="7" name="TextBox 6"/>
          <p:cNvSpPr txBox="1"/>
          <p:nvPr/>
        </p:nvSpPr>
        <p:spPr>
          <a:xfrm>
            <a:off x="155575" y="160338"/>
            <a:ext cx="5008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ACKNOWLEDGMENT:</a:t>
            </a:r>
            <a:endParaRPr lang="en-PH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87281" b="11900"/>
          <a:stretch/>
        </p:blipFill>
        <p:spPr>
          <a:xfrm>
            <a:off x="155575" y="622003"/>
            <a:ext cx="2097155" cy="1992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730" y="614239"/>
            <a:ext cx="2219983" cy="20589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57073" y="678121"/>
            <a:ext cx="3425590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PH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DR. ANN P. VILLALOBOS</a:t>
            </a:r>
          </a:p>
          <a:p>
            <a:pPr algn="ctr"/>
            <a:r>
              <a:rPr lang="en-PH" sz="2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/>
              <a:t>Research </a:t>
            </a:r>
            <a:r>
              <a:rPr lang="en-US" sz="2000" dirty="0"/>
              <a:t>Fellow &amp; Consultant, Janssen Pharmaceuticals </a:t>
            </a:r>
          </a:p>
          <a:p>
            <a:pPr algn="ctr"/>
            <a:r>
              <a:rPr lang="en-US" sz="2000" dirty="0"/>
              <a:t>Research company of </a:t>
            </a:r>
          </a:p>
          <a:p>
            <a:pPr algn="ctr"/>
            <a:r>
              <a:rPr lang="en-US" sz="2000" dirty="0"/>
              <a:t>Johnson &amp; Johnson Company (USA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8604485" y="694578"/>
            <a:ext cx="3425590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PH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ENGR. EMMIE G. REYES</a:t>
            </a:r>
          </a:p>
          <a:p>
            <a:pPr algn="ctr"/>
            <a:r>
              <a:rPr lang="en-PH" sz="2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/>
              <a:t> ASEAN Engineer</a:t>
            </a:r>
          </a:p>
          <a:p>
            <a:pPr algn="ctr"/>
            <a:r>
              <a:rPr lang="en-US" sz="2000" dirty="0" smtClean="0"/>
              <a:t>College of Engineering,</a:t>
            </a:r>
          </a:p>
          <a:p>
            <a:pPr algn="ctr"/>
            <a:r>
              <a:rPr lang="en-US" sz="2000" dirty="0" smtClean="0"/>
              <a:t>Central Mindanao university,</a:t>
            </a:r>
          </a:p>
          <a:p>
            <a:pPr algn="ctr"/>
            <a:r>
              <a:rPr lang="en-US" sz="2000" dirty="0" err="1" smtClean="0"/>
              <a:t>Bukidnon</a:t>
            </a:r>
            <a:r>
              <a:rPr lang="en-US" sz="2000" dirty="0" smtClean="0"/>
              <a:t>,</a:t>
            </a:r>
          </a:p>
          <a:p>
            <a:pPr algn="ctr"/>
            <a:r>
              <a:rPr lang="en-US" sz="2000" dirty="0" smtClean="0"/>
              <a:t>Philippines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" y="3324097"/>
            <a:ext cx="5072312" cy="5364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2432" y="4838829"/>
            <a:ext cx="112327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EPA. 2006.  Chemical Resource Management Guide for School Administrators.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1324" y="3969365"/>
            <a:ext cx="11420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dirty="0" smtClean="0"/>
              <a:t>EPA.  2008. Building a successful program to address chemical risks in school: A Workbook with Templates, Tips and Techniques. http://www.epa.gov/sc3</a:t>
            </a:r>
            <a:endParaRPr lang="en-PH" dirty="0"/>
          </a:p>
        </p:txBody>
      </p:sp>
      <p:sp>
        <p:nvSpPr>
          <p:cNvPr id="14" name="Rectangle 13"/>
          <p:cNvSpPr/>
          <p:nvPr/>
        </p:nvSpPr>
        <p:spPr>
          <a:xfrm>
            <a:off x="422432" y="5509698"/>
            <a:ext cx="11055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dirty="0"/>
              <a:t>National Research Council. (2011). Prudent practices in the laboratory: handling and management of chemical hazards, updated version. National Academies Press.</a:t>
            </a:r>
          </a:p>
        </p:txBody>
      </p:sp>
    </p:spTree>
    <p:extLst>
      <p:ext uri="{BB962C8B-B14F-4D97-AF65-F5344CB8AC3E}">
        <p14:creationId xmlns:p14="http://schemas.microsoft.com/office/powerpoint/2010/main" val="229453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370" y="127971"/>
            <a:ext cx="10515600" cy="767639"/>
          </a:xfrm>
        </p:spPr>
        <p:txBody>
          <a:bodyPr>
            <a:normAutofit/>
          </a:bodyPr>
          <a:lstStyle/>
          <a:p>
            <a:r>
              <a:rPr lang="en-PH" sz="36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Are there dangerous chemicals in your  school?</a:t>
            </a:r>
            <a:endParaRPr lang="en-PH" sz="36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6437592"/>
            <a:ext cx="9097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Source:  EPA. 2006.  Chemical Resource Management Guide for School Administrators.</a:t>
            </a:r>
          </a:p>
          <a:p>
            <a:r>
              <a:rPr lang="en-PH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www. Google.com (images)</a:t>
            </a:r>
            <a:endParaRPr lang="en-PH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9397" b="12967"/>
          <a:stretch/>
        </p:blipFill>
        <p:spPr>
          <a:xfrm>
            <a:off x="1015620" y="1085105"/>
            <a:ext cx="3016725" cy="2342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345" y="1275403"/>
            <a:ext cx="2057400" cy="24368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90171" y="3479699"/>
            <a:ext cx="29386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Laboratory </a:t>
            </a:r>
            <a:r>
              <a:rPr lang="en-PH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chemicals</a:t>
            </a:r>
            <a:endParaRPr lang="en-PH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734" t="11708" r="35651" b="10420"/>
          <a:stretch/>
        </p:blipFill>
        <p:spPr>
          <a:xfrm>
            <a:off x="6539553" y="2256133"/>
            <a:ext cx="1555845" cy="13647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63423" y="3677031"/>
            <a:ext cx="3707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Inks, paints, and degreasers for industrial arts</a:t>
            </a:r>
            <a:endParaRPr lang="en-P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782" y="2037200"/>
            <a:ext cx="3167417" cy="158370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553166" y="3712293"/>
            <a:ext cx="3707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Pesticides and Fertilizers</a:t>
            </a:r>
            <a:endParaRPr lang="en-P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620" y="4323362"/>
            <a:ext cx="3433550" cy="197968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46463" y="5869629"/>
            <a:ext cx="3707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 Supplies</a:t>
            </a:r>
            <a:endParaRPr lang="en-P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b="15920"/>
          <a:stretch/>
        </p:blipFill>
        <p:spPr>
          <a:xfrm>
            <a:off x="7232745" y="4343720"/>
            <a:ext cx="2057400" cy="18660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797407" y="5756016"/>
            <a:ext cx="3707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Healthcare Equipment</a:t>
            </a:r>
            <a:endParaRPr lang="en-PH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99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528" y="201541"/>
            <a:ext cx="11635853" cy="5763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PH" sz="36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Why chemical management should be a concern in schools?</a:t>
            </a:r>
            <a:endParaRPr lang="en-PH" sz="36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92182" y="1773891"/>
            <a:ext cx="54316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Improper chemical management poses health and safety risks to students and school employees</a:t>
            </a:r>
          </a:p>
        </p:txBody>
      </p:sp>
      <p:sp>
        <p:nvSpPr>
          <p:cNvPr id="7" name="Rectangle 6"/>
          <p:cNvSpPr/>
          <p:nvPr/>
        </p:nvSpPr>
        <p:spPr>
          <a:xfrm>
            <a:off x="497008" y="4626272"/>
            <a:ext cx="60119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PH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xpenses </a:t>
            </a:r>
            <a:r>
              <a:rPr lang="en-P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incurred from disposal, spills, and other incidents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714" t="31856" r="36643" b="34189"/>
          <a:stretch/>
        </p:blipFill>
        <p:spPr>
          <a:xfrm>
            <a:off x="6055082" y="3630303"/>
            <a:ext cx="5941299" cy="28660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482" t="10961" r="14932" b="11801"/>
          <a:stretch/>
        </p:blipFill>
        <p:spPr>
          <a:xfrm>
            <a:off x="507725" y="674644"/>
            <a:ext cx="5145206" cy="387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528" y="201541"/>
            <a:ext cx="11635853" cy="5763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PH" sz="36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Why chemical management should be a concern in schools?</a:t>
            </a:r>
            <a:endParaRPr lang="en-PH" sz="36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928" y="5486401"/>
            <a:ext cx="57947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only takes one chemical incident, such as a spill, explosion, or chemical exposure, to </a:t>
            </a:r>
            <a:r>
              <a:rPr lang="en-PH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BREAK THE TRUST WITH THE COMMUNITY</a:t>
            </a:r>
            <a:endParaRPr lang="en-PH" sz="20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27" y="976331"/>
            <a:ext cx="4837370" cy="43116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0" y="5486401"/>
            <a:ext cx="59003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Improper chemical management may result in school closures that result in a loss of valuable education time.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739" y="976331"/>
            <a:ext cx="5697854" cy="451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5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528" y="201541"/>
            <a:ext cx="11635853" cy="5763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PH" sz="36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Why chemical management should be a concern in schools?</a:t>
            </a:r>
            <a:endParaRPr lang="en-PH" sz="36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58170" y="5745708"/>
            <a:ext cx="100923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P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Improper chemical management can lead to unintended chemical discharges and spills, which inflict damage upon the environment</a:t>
            </a:r>
            <a:endParaRPr lang="en-PH" sz="20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266" t="27752" r="32238" b="29524"/>
          <a:stretch/>
        </p:blipFill>
        <p:spPr>
          <a:xfrm>
            <a:off x="360527" y="1071350"/>
            <a:ext cx="5589897" cy="3268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9563" t="8505" r="29109" b="62764"/>
          <a:stretch/>
        </p:blipFill>
        <p:spPr>
          <a:xfrm>
            <a:off x="360526" y="3643951"/>
            <a:ext cx="5589897" cy="2101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181242"/>
            <a:ext cx="4835858" cy="25124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3264533"/>
            <a:ext cx="4835858" cy="24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3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7907"/>
          </a:xfrm>
        </p:spPr>
        <p:txBody>
          <a:bodyPr>
            <a:normAutofit/>
          </a:bodyPr>
          <a:lstStyle/>
          <a:p>
            <a:r>
              <a:rPr lang="en-PH" sz="3200" b="1" dirty="0" smtClean="0"/>
              <a:t>Chemical Management: Components</a:t>
            </a:r>
            <a:endParaRPr lang="en-PH" sz="3200" b="1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075850508"/>
              </p:ext>
            </p:extLst>
          </p:nvPr>
        </p:nvGraphicFramePr>
        <p:xfrm>
          <a:off x="1241946" y="787907"/>
          <a:ext cx="3330054" cy="6459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ight Arrow 8"/>
          <p:cNvSpPr/>
          <p:nvPr/>
        </p:nvSpPr>
        <p:spPr>
          <a:xfrm>
            <a:off x="4667535" y="1050877"/>
            <a:ext cx="436728" cy="32754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/>
              <a:t>    </a:t>
            </a:r>
            <a:endParaRPr lang="en-PH" dirty="0"/>
          </a:p>
        </p:txBody>
      </p:sp>
      <p:sp>
        <p:nvSpPr>
          <p:cNvPr id="3" name="TextBox 2"/>
          <p:cNvSpPr txBox="1"/>
          <p:nvPr/>
        </p:nvSpPr>
        <p:spPr>
          <a:xfrm>
            <a:off x="354843" y="787907"/>
            <a:ext cx="641445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</a:p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</a:p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</a:p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</a:p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</a:p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</a:p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</a:p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</a:p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endParaRPr lang="en-PH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99798" y="671691"/>
            <a:ext cx="657821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the minimum amount of this chemical that is needed to perform the experiment?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PH" sz="2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</a:t>
            </a:r>
            <a:r>
              <a:rPr lang="en-PH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ordering chemicals, less is always </a:t>
            </a:r>
            <a:r>
              <a:rPr lang="en-PH" sz="2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best</a:t>
            </a:r>
          </a:p>
          <a:p>
            <a:endParaRPr lang="en-PH" sz="2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proper PPE available in the laboratory to handle this chemical? </a:t>
            </a:r>
            <a:endParaRPr lang="en-PH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PH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the special handling precautions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endParaRPr lang="en-PH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the chemical be stored in the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laboratory? Does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laboratory chemical hood provide proper ventilation? </a:t>
            </a:r>
            <a:endParaRPr lang="en-PH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PH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special containment considerations in the event of a spill, fire, or flood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endParaRPr lang="en-PH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be additional costs or considerations related to the disposal of this chemical?</a:t>
            </a:r>
          </a:p>
        </p:txBody>
      </p:sp>
    </p:spTree>
    <p:extLst>
      <p:ext uri="{BB962C8B-B14F-4D97-AF65-F5344CB8AC3E}">
        <p14:creationId xmlns:p14="http://schemas.microsoft.com/office/powerpoint/2010/main" val="22195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7907"/>
          </a:xfrm>
        </p:spPr>
        <p:txBody>
          <a:bodyPr>
            <a:normAutofit/>
          </a:bodyPr>
          <a:lstStyle/>
          <a:p>
            <a:r>
              <a:rPr lang="en-PH" sz="3200" b="1" dirty="0" smtClean="0"/>
              <a:t>Chemical Management: Components</a:t>
            </a:r>
            <a:endParaRPr lang="en-PH" sz="3200" b="1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075850508"/>
              </p:ext>
            </p:extLst>
          </p:nvPr>
        </p:nvGraphicFramePr>
        <p:xfrm>
          <a:off x="1241946" y="787907"/>
          <a:ext cx="3330054" cy="6459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ight Arrow 8"/>
          <p:cNvSpPr/>
          <p:nvPr/>
        </p:nvSpPr>
        <p:spPr>
          <a:xfrm>
            <a:off x="4667535" y="1050877"/>
            <a:ext cx="436728" cy="32754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 smtClean="0"/>
              <a:t>    </a:t>
            </a:r>
            <a:endParaRPr lang="en-PH" dirty="0"/>
          </a:p>
        </p:txBody>
      </p:sp>
      <p:sp>
        <p:nvSpPr>
          <p:cNvPr id="10" name="TextBox 9"/>
          <p:cNvSpPr txBox="1"/>
          <p:nvPr/>
        </p:nvSpPr>
        <p:spPr>
          <a:xfrm>
            <a:off x="5349921" y="787907"/>
            <a:ext cx="657822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 a substance is received, information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proper handling,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storage, and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disposal should be known to those who will be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involved</a:t>
            </a:r>
          </a:p>
          <a:p>
            <a:endParaRPr lang="en-PH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container should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accepted without an adequate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identifying label</a:t>
            </a:r>
          </a:p>
          <a:p>
            <a:endParaRPr lang="en-PH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</a:t>
            </a:r>
            <a:r>
              <a:rPr lang="en-PH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substances should be received in </a:t>
            </a:r>
            <a:r>
              <a:rPr lang="en-PH" sz="2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central location</a:t>
            </a:r>
          </a:p>
          <a:p>
            <a:endParaRPr lang="en-PH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Personnel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should be trained to identify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signs of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breakage (e.g., rattling) and leakage (e.g., wet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spot or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stain) on shipments and such shipments should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refused </a:t>
            </a:r>
            <a:r>
              <a:rPr lang="en-P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 opened in a hood by laboratory </a:t>
            </a:r>
            <a:r>
              <a:rPr lang="en-PH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staff</a:t>
            </a:r>
            <a:endParaRPr lang="en-PH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843" y="787907"/>
            <a:ext cx="641445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</a:p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</a:p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</a:p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</a:p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</a:p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</a:p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PH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</a:p>
          <a:p>
            <a:pPr algn="ctr"/>
            <a:r>
              <a:rPr lang="en-PH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15439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9579</TotalTime>
  <Words>1921</Words>
  <Application>Microsoft Office PowerPoint</Application>
  <PresentationFormat>Widescreen</PresentationFormat>
  <Paragraphs>323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Bradley Hand ITC</vt:lpstr>
      <vt:lpstr>Calibri</vt:lpstr>
      <vt:lpstr>Calibri Light</vt:lpstr>
      <vt:lpstr>Comic Sans MS</vt:lpstr>
      <vt:lpstr>Tahoma</vt:lpstr>
      <vt:lpstr>Wingdings</vt:lpstr>
      <vt:lpstr>Office Theme</vt:lpstr>
      <vt:lpstr>PowerPoint Presentation</vt:lpstr>
      <vt:lpstr>Chemical Management : Curriculum, Sensitization and Methodologies (in the Academe) </vt:lpstr>
      <vt:lpstr>Objectives:</vt:lpstr>
      <vt:lpstr>Are there dangerous chemicals in your  school?</vt:lpstr>
      <vt:lpstr>PowerPoint Presentation</vt:lpstr>
      <vt:lpstr>PowerPoint Presentation</vt:lpstr>
      <vt:lpstr>PowerPoint Presentation</vt:lpstr>
      <vt:lpstr>Chemical Management: Components</vt:lpstr>
      <vt:lpstr>Chemical Management: Components</vt:lpstr>
      <vt:lpstr>Chemical Management: Components</vt:lpstr>
      <vt:lpstr>Chemical Management: Components</vt:lpstr>
      <vt:lpstr>Chemical Management: Components</vt:lpstr>
      <vt:lpstr>Chemical Management: Components</vt:lpstr>
      <vt:lpstr>Chemical Management: Components</vt:lpstr>
      <vt:lpstr>Chemical Management: Sensitization</vt:lpstr>
      <vt:lpstr>Chemical Management: Sensitization</vt:lpstr>
      <vt:lpstr>Chemical Management: Sensitization</vt:lpstr>
      <vt:lpstr>Chemical Management: Sensitization</vt:lpstr>
      <vt:lpstr>Chemical Management: Sensitization</vt:lpstr>
      <vt:lpstr>Chemical Management: Sensitization</vt:lpstr>
      <vt:lpstr>Chemical Management: Sensitization</vt:lpstr>
      <vt:lpstr>Chemical Management: Sensitization</vt:lpstr>
      <vt:lpstr>Chemical Management: Methodologies</vt:lpstr>
      <vt:lpstr>Chemical Management: Methodologies</vt:lpstr>
      <vt:lpstr>Chemical Management: Methodologies</vt:lpstr>
      <vt:lpstr>Chemical Management: Methodologies</vt:lpstr>
      <vt:lpstr>Chemical Management: Methodologies</vt:lpstr>
      <vt:lpstr>Chemical Management: Methodologies</vt:lpstr>
      <vt:lpstr>Chemical Management: Methodologies</vt:lpstr>
      <vt:lpstr>Chemical Management: Methodologies</vt:lpstr>
      <vt:lpstr>Chemical Management: Methodologies</vt:lpstr>
      <vt:lpstr>Chemical Management: Methodologies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AILEEN MAY ANG</dc:creator>
  <cp:lastModifiedBy>AILEEN MAY ANG</cp:lastModifiedBy>
  <cp:revision>141</cp:revision>
  <cp:lastPrinted>2020-01-31T00:50:56Z</cp:lastPrinted>
  <dcterms:created xsi:type="dcterms:W3CDTF">2020-01-23T01:42:33Z</dcterms:created>
  <dcterms:modified xsi:type="dcterms:W3CDTF">2020-02-05T02:31:36Z</dcterms:modified>
</cp:coreProperties>
</file>